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2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34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81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931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40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74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24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59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92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4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585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C037E-0656-47AE-9E1C-C0A23D334695}" type="datetimeFigureOut">
              <a:rPr lang="pt-BR" smtClean="0"/>
              <a:t>01/04/2026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7C34B-8911-4C36-8DCC-C763C0D9AC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32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Padrão do plano de fundo&#10;&#10;O conteúdo gerado por IA pode estar incorreto.">
            <a:extLst>
              <a:ext uri="{FF2B5EF4-FFF2-40B4-BE49-F238E27FC236}">
                <a16:creationId xmlns:a16="http://schemas.microsoft.com/office/drawing/2014/main" id="{E7B839B7-9576-9225-0623-5830D9B103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" y="0"/>
            <a:ext cx="1218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3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estrela no meio&#10;&#10;O conteúdo gerado por IA pode estar incorreto.">
            <a:extLst>
              <a:ext uri="{FF2B5EF4-FFF2-40B4-BE49-F238E27FC236}">
                <a16:creationId xmlns:a16="http://schemas.microsoft.com/office/drawing/2014/main" id="{DAACB2EF-0517-6F58-7AE2-2FFAD3A09B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" y="0"/>
            <a:ext cx="1218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65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8B6834E1-0348-0CA8-649F-A1C1D424CF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701" cy="6858000"/>
          </a:xfrm>
        </p:spPr>
      </p:pic>
    </p:spTree>
    <p:extLst>
      <p:ext uri="{BB962C8B-B14F-4D97-AF65-F5344CB8AC3E}">
        <p14:creationId xmlns:p14="http://schemas.microsoft.com/office/powerpoint/2010/main" val="112952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7266E-F56B-1612-FD89-B289E8DD2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2803E54-98B2-5BE4-B430-4322B91FF1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12" cy="6858000"/>
          </a:xfrm>
        </p:spPr>
      </p:pic>
    </p:spTree>
    <p:extLst>
      <p:ext uri="{BB962C8B-B14F-4D97-AF65-F5344CB8AC3E}">
        <p14:creationId xmlns:p14="http://schemas.microsoft.com/office/powerpoint/2010/main" val="1953798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Olivia Martins Vieira Ferraro</dc:creator>
  <cp:lastModifiedBy>Rafael Henrique dos S Ruiz</cp:lastModifiedBy>
  <cp:revision>3</cp:revision>
  <dcterms:created xsi:type="dcterms:W3CDTF">2025-02-24T13:21:31Z</dcterms:created>
  <dcterms:modified xsi:type="dcterms:W3CDTF">2026-04-01T12:13:02Z</dcterms:modified>
</cp:coreProperties>
</file>