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4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65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4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55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0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3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16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7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39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8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2E4A-990F-41C5-951E-C590086694FE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5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ítulo 1">
            <a:extLst>
              <a:ext uri="{FF2B5EF4-FFF2-40B4-BE49-F238E27FC236}">
                <a16:creationId xmlns:a16="http://schemas.microsoft.com/office/drawing/2014/main" id="{8532403D-213F-4A37-B824-ADF7584036E2}"/>
              </a:ext>
            </a:extLst>
          </p:cNvPr>
          <p:cNvSpPr>
            <a:spLocks noGrp="1"/>
          </p:cNvSpPr>
          <p:nvPr/>
        </p:nvSpPr>
        <p:spPr>
          <a:xfrm>
            <a:off x="138062" y="952206"/>
            <a:ext cx="12035548" cy="430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93294">
              <a:spcBef>
                <a:spcPts val="4109"/>
              </a:spcBef>
              <a:buClr>
                <a:srgbClr val="003399"/>
              </a:buClr>
              <a:buSzPct val="100000"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DIGITE SEU TÍTULO AQUI</a:t>
            </a:r>
          </a:p>
        </p:txBody>
      </p:sp>
      <p:sp>
        <p:nvSpPr>
          <p:cNvPr id="55" name="Subtítulo 2">
            <a:extLst>
              <a:ext uri="{FF2B5EF4-FFF2-40B4-BE49-F238E27FC236}">
                <a16:creationId xmlns:a16="http://schemas.microsoft.com/office/drawing/2014/main" id="{DF85AB64-F110-4409-AE66-D57F3F313C4C}"/>
              </a:ext>
            </a:extLst>
          </p:cNvPr>
          <p:cNvSpPr>
            <a:spLocks noGrp="1"/>
          </p:cNvSpPr>
          <p:nvPr/>
        </p:nvSpPr>
        <p:spPr>
          <a:xfrm>
            <a:off x="383821" y="1361438"/>
            <a:ext cx="11392817" cy="339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Nome(s) Autor(es), Nome(s) Orientador(es) e {Instituição e e-mail do(s) autor(es), Instituição e e-mail orientador(es)}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29BA4A23-3CD0-40FC-93F0-A1E556CD60E3}"/>
              </a:ext>
            </a:extLst>
          </p:cNvPr>
          <p:cNvSpPr/>
          <p:nvPr/>
        </p:nvSpPr>
        <p:spPr>
          <a:xfrm>
            <a:off x="156452" y="2659422"/>
            <a:ext cx="297952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pt-BR" b="1" dirty="0"/>
            </a:b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7" name="Text Box 3">
            <a:extLst>
              <a:ext uri="{FF2B5EF4-FFF2-40B4-BE49-F238E27FC236}">
                <a16:creationId xmlns:a16="http://schemas.microsoft.com/office/drawing/2014/main" id="{CE5CAAD9-0E9B-40D7-9C20-F055FE4E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1691043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3C4C0C10-C276-4EAC-9101-3EB9BF19E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2021198"/>
            <a:ext cx="3745308" cy="8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é um modelo de </a:t>
            </a:r>
            <a:r>
              <a:rPr lang="pt-BR" alt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para apresentação nas Sessões Orais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apresentação no INIC, EPG, INIC Jr, INID e ENEXUN 2025, que ocorrerá na UNIVAP nos dias 29 a 31 de outubro.</a:t>
            </a:r>
          </a:p>
        </p:txBody>
      </p:sp>
      <p:sp>
        <p:nvSpPr>
          <p:cNvPr id="59" name="Text Box 3">
            <a:extLst>
              <a:ext uri="{FF2B5EF4-FFF2-40B4-BE49-F238E27FC236}">
                <a16:creationId xmlns:a16="http://schemas.microsoft.com/office/drawing/2014/main" id="{997A0DE1-960D-4ABA-850E-7B7F33FB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52" y="3664992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60" name="Text Box 6">
            <a:extLst>
              <a:ext uri="{FF2B5EF4-FFF2-40B4-BE49-F238E27FC236}">
                <a16:creationId xmlns:a16="http://schemas.microsoft.com/office/drawing/2014/main" id="{07B06BB0-974E-4DA3-8460-A650C92CF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4217701"/>
            <a:ext cx="3745308" cy="16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Sugestões para o pôster, deve conter: Introdução, Objetivos, Metodologia, Resultados, Discussão, Conclusão e Referências.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12, espaçamento entre linhas 1,0.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D8A4DFD9-0FCD-4D4A-AFA7-7AA5FAAECB89}"/>
              </a:ext>
            </a:extLst>
          </p:cNvPr>
          <p:cNvSpPr/>
          <p:nvPr/>
        </p:nvSpPr>
        <p:spPr>
          <a:xfrm>
            <a:off x="4260437" y="2658127"/>
            <a:ext cx="297952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pt-BR" b="1" dirty="0"/>
            </a:b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3">
            <a:extLst>
              <a:ext uri="{FF2B5EF4-FFF2-40B4-BE49-F238E27FC236}">
                <a16:creationId xmlns:a16="http://schemas.microsoft.com/office/drawing/2014/main" id="{DD98833D-A03B-4349-996E-F64C7A4B3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197" y="1694283"/>
            <a:ext cx="2391929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1542E5D8-6E20-42E6-A9E1-A85BCAC3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437" y="1954988"/>
            <a:ext cx="3745308" cy="104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figuras deverão estar em alta resolução. 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legendas das figuras e/ou tabelas (exemplo: Figura 1), devem estar com fonte Arial, tamanho 11 e centralizadas. Títulos na parte superior e fonte na parte inferior.</a:t>
            </a:r>
          </a:p>
        </p:txBody>
      </p:sp>
      <p:sp>
        <p:nvSpPr>
          <p:cNvPr id="64" name="Text Box 3">
            <a:extLst>
              <a:ext uri="{FF2B5EF4-FFF2-40B4-BE49-F238E27FC236}">
                <a16:creationId xmlns:a16="http://schemas.microsoft.com/office/drawing/2014/main" id="{998BE05B-D6E7-4C55-9246-C7CD4A08B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437" y="4743444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65" name="Text Box 6">
            <a:extLst>
              <a:ext uri="{FF2B5EF4-FFF2-40B4-BE49-F238E27FC236}">
                <a16:creationId xmlns:a16="http://schemas.microsoft.com/office/drawing/2014/main" id="{A3AECCA5-2773-4D83-A605-CA855012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437" y="5050278"/>
            <a:ext cx="3745308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12, espaçamento entre linhas 1,0.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77271FD6-3BDB-4180-87C5-71CDCB9E7965}"/>
              </a:ext>
            </a:extLst>
          </p:cNvPr>
          <p:cNvSpPr/>
          <p:nvPr/>
        </p:nvSpPr>
        <p:spPr>
          <a:xfrm>
            <a:off x="5052476" y="2975698"/>
            <a:ext cx="2077813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1 - Imagem de Satélite.</a:t>
            </a:r>
          </a:p>
        </p:txBody>
      </p:sp>
      <p:pic>
        <p:nvPicPr>
          <p:cNvPr id="67" name="Picture 23" descr="AP/AP">
            <a:extLst>
              <a:ext uri="{FF2B5EF4-FFF2-40B4-BE49-F238E27FC236}">
                <a16:creationId xmlns:a16="http://schemas.microsoft.com/office/drawing/2014/main" id="{0C479158-3EB1-4CDF-9419-7EC6B588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71" y="3231589"/>
            <a:ext cx="1334208" cy="128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tângulo 67">
            <a:extLst>
              <a:ext uri="{FF2B5EF4-FFF2-40B4-BE49-F238E27FC236}">
                <a16:creationId xmlns:a16="http://schemas.microsoft.com/office/drawing/2014/main" id="{453DE36E-9558-46E0-A6FE-4726380C34E5}"/>
              </a:ext>
            </a:extLst>
          </p:cNvPr>
          <p:cNvSpPr/>
          <p:nvPr/>
        </p:nvSpPr>
        <p:spPr>
          <a:xfrm>
            <a:off x="5295085" y="4514695"/>
            <a:ext cx="1545616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Santos (2019).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C7AA1D49-FC66-4484-8AAB-EE5E5CF0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469" y="1779718"/>
            <a:ext cx="2926765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E CONCLUSÃO</a:t>
            </a: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95253AAB-851F-4D22-99C9-52CAD52B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46" y="2081934"/>
            <a:ext cx="3745308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12, espaçamento entre linhas 1,0.</a:t>
            </a:r>
          </a:p>
        </p:txBody>
      </p:sp>
      <p:sp>
        <p:nvSpPr>
          <p:cNvPr id="71" name="Text Box 3">
            <a:extLst>
              <a:ext uri="{FF2B5EF4-FFF2-40B4-BE49-F238E27FC236}">
                <a16:creationId xmlns:a16="http://schemas.microsoft.com/office/drawing/2014/main" id="{50507265-8619-4197-874D-36E4E86C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469" y="2892551"/>
            <a:ext cx="2926765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72" name="Text Box 6">
            <a:extLst>
              <a:ext uri="{FF2B5EF4-FFF2-40B4-BE49-F238E27FC236}">
                <a16:creationId xmlns:a16="http://schemas.microsoft.com/office/drawing/2014/main" id="{787C393E-C479-4DCE-B446-CA20620B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469" y="3232246"/>
            <a:ext cx="3745308" cy="178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BRASILEIRO DE GEOGRAFIA E ESTATÍSTICA. </a:t>
            </a:r>
            <a:r>
              <a:rPr lang="pt-BR" alt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Censos Demográficos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Rio de Janeiro, IBGE, 1970, 1980 e 1991.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BRASILEIRO DE GEOGRAFIA E ESTATÍSTICA. </a:t>
            </a:r>
            <a:r>
              <a:rPr lang="pt-BR" alt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Censos Demográficos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2000 e 2010. Disponível em: http://www.ibge.com.br. Acesso em: 25 jul. 2016.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Text Box 3">
            <a:extLst>
              <a:ext uri="{FF2B5EF4-FFF2-40B4-BE49-F238E27FC236}">
                <a16:creationId xmlns:a16="http://schemas.microsoft.com/office/drawing/2014/main" id="{D172B03C-FCB8-4131-849A-521FC6C0B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46" y="5028900"/>
            <a:ext cx="3544482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</p:txBody>
      </p:sp>
      <p:sp>
        <p:nvSpPr>
          <p:cNvPr id="74" name="Text Box 6">
            <a:extLst>
              <a:ext uri="{FF2B5EF4-FFF2-40B4-BE49-F238E27FC236}">
                <a16:creationId xmlns:a16="http://schemas.microsoft.com/office/drawing/2014/main" id="{7271D9B4-B256-4C2B-863A-4D9F1AFBF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469" y="5335886"/>
            <a:ext cx="3745308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Univap pelo suporte e estrutura e a FAPESP e o CNPQ pelo apoio financeiro, permitindo a execução desse trabalho.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4AA5A674-8AED-44B8-9BD2-14C75203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2891629"/>
            <a:ext cx="3745308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Orientamos os autores para que elaborem até 5 slides para não comprometer o tempo de apresentação de até 10min.</a:t>
            </a:r>
          </a:p>
        </p:txBody>
      </p:sp>
    </p:spTree>
    <p:extLst>
      <p:ext uri="{BB962C8B-B14F-4D97-AF65-F5344CB8AC3E}">
        <p14:creationId xmlns:p14="http://schemas.microsoft.com/office/powerpoint/2010/main" val="2198900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2025-04-23T12:58:28Z</dcterms:created>
  <dcterms:modified xsi:type="dcterms:W3CDTF">2025-10-09T17:38:54Z</dcterms:modified>
</cp:coreProperties>
</file>