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B6416-04FA-42AD-B048-2DA83A274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5ED246-3A3A-42DA-803C-164972B1F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FEAEFF-5D10-41A6-8EE8-7C26943E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286686-70EA-48BD-ABD5-4E980640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45352B-9E8E-4432-833A-4E848A59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4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3EECB-A879-4A6B-AB5D-273344E4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2ED068-10BD-4A48-893F-7F166598C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31BBAC-25D2-4EC0-A994-E79BB329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8E7628-E23A-4CA6-AFED-974AB349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CFCBF8-9EA4-4C11-967E-28F52B17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87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F967E8-95B8-4290-B3F2-533032416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229B75-5049-4000-8D65-C5A29FDD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2DEE6-9A9B-40DE-83BF-D4C9B788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7CE8F6-F851-40B7-8E19-9DBE3C77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5C063-03E0-4C24-9693-33D242C5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0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CD738-04CB-4FFE-AC8B-A6B32896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1ADD3-4ED9-4A28-B902-37369E10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DA6EEC-6AE1-407B-B8F4-CEA30810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CDD619-E7E0-484E-9276-7D725449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FC872-8C3D-404E-80F2-7080EC3B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8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61FD0-69A5-43D2-B09D-8450DA61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03520E-AC1D-48F2-B062-8C21379E3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9740EE-3963-42ED-AF01-887EA91C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71A85C-F086-4439-9E34-DF106359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5A37A2-2273-403D-85E0-F700B725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46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8A23B-D66E-4CA0-8D7C-3B6D760E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24335D-91B4-4743-AC16-3C7108DE0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49AD32-C394-4551-A794-45E118E7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48331F-96C2-4366-BF62-3965F6F1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6350BA-739C-4130-A27C-4426DF14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887A0B-7DD9-43F4-AF82-FC345808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EF060-E5DC-4DCF-8098-B9BFE3E2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829DAC-2C42-4AE2-ABB1-97C57982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B0FCFE-00E7-46CF-99F8-94AA33174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A7A575-9680-437B-BB77-8DCB00F39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A2EF51-8FC5-4129-9352-10AA1EB87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E43B06-4E48-4CDE-BA87-3C076EF8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6D4F25-8AF9-48B4-AE1B-84D10AA9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66A528-D62A-4E19-AE2B-688BE22E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3EBCA-DC93-46E5-AA8C-87D75A52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D2397F-063E-4D93-B159-658E1A1B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2C2B89-9264-47F9-B680-DBFE3CD0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CE68A5-78BF-440B-9F50-BDB6B481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88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740CE5-0276-4B33-A16C-6B42C32A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02B944-4B72-42FF-BF49-907B5342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539738-BF0C-44E5-AD7D-8D147DFF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8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3ED6-2674-4482-A3F6-9DA73EFC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2B1E8C-85AE-4AE9-9232-9794B6C1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139B9-2101-4F40-BECC-1FEDA193C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E25038-9E61-4963-AA92-BD23211B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C1597-A403-48F3-9981-F8557FDE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CCA4F0-6AA9-4FF8-888E-8D1AA8F0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3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CEAE8-CC4F-411B-9022-05805049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3C7799-BAF5-47AE-B796-107C986F6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9265D2-94C9-4FDD-BB5A-7DEED3623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825ED6-292B-476E-B280-93ED1689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35AE82-F5CD-4866-83B7-CAE4ECE4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01F64-14B4-4E0D-8A44-CD1F6AF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48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CB81B19-1B84-4A8C-93AF-1B3AB636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B77FE-31D6-4DF8-BCE3-25AF4E8A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050D38-AACF-4EFD-8840-C5AB970D1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B7A3-17F5-4BCF-BA7F-D19D901DACD9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14F9F6-C7B9-4519-9DFD-E47435D4F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C438B-EBB1-41A5-8738-4B50BE6E1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52D7-0668-4B56-81EC-DBD95549FA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C9345-49DC-4547-AD23-47EB05085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B51FF5-83B2-4882-B186-DFCE5A865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4728FD-6728-4F34-8EDF-1AE97979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7B35BCF-1D62-46BF-971B-FC80CA421EEC}"/>
              </a:ext>
            </a:extLst>
          </p:cNvPr>
          <p:cNvSpPr txBox="1"/>
          <p:nvPr/>
        </p:nvSpPr>
        <p:spPr>
          <a:xfrm>
            <a:off x="132522" y="6259203"/>
            <a:ext cx="491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NOME</a:t>
            </a:r>
          </a:p>
        </p:txBody>
      </p:sp>
    </p:spTree>
    <p:extLst>
      <p:ext uri="{BB962C8B-B14F-4D97-AF65-F5344CB8AC3E}">
        <p14:creationId xmlns:p14="http://schemas.microsoft.com/office/powerpoint/2010/main" val="395734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6926ED-97F1-408C-801F-083F5555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E795762-5B64-4483-ABC9-3A3B0FF914FD}"/>
              </a:ext>
            </a:extLst>
          </p:cNvPr>
          <p:cNvSpPr txBox="1"/>
          <p:nvPr/>
        </p:nvSpPr>
        <p:spPr>
          <a:xfrm>
            <a:off x="530087" y="2355543"/>
            <a:ext cx="111318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Goudy Old Style" panose="02020502050305020303" pitchFamily="18" charset="0"/>
                <a:ea typeface="Yu Mincho Demibold" panose="020B0400000000000000" pitchFamily="18" charset="-128"/>
                <a:cs typeface="Aharoni" panose="02010803020104030203" pitchFamily="2" charset="-79"/>
              </a:rPr>
              <a:t>TÍTULO DA APRESENTAÇÃO</a:t>
            </a:r>
            <a:endParaRPr lang="pt-BR" sz="4400" dirty="0">
              <a:solidFill>
                <a:schemeClr val="bg1"/>
              </a:solidFill>
              <a:latin typeface="Goudy Old Style" panose="02020502050305020303" pitchFamily="18" charset="0"/>
              <a:ea typeface="Yu Mincho Demibold" panose="020B0400000000000000" pitchFamily="18" charset="-128"/>
              <a:cs typeface="Aharoni" panose="02010803020104030203" pitchFamily="2" charset="-79"/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6926ED-97F1-408C-801F-083F5555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E795762-5B64-4483-ABC9-3A3B0FF914FD}"/>
              </a:ext>
            </a:extLst>
          </p:cNvPr>
          <p:cNvSpPr txBox="1"/>
          <p:nvPr/>
        </p:nvSpPr>
        <p:spPr>
          <a:xfrm>
            <a:off x="583096" y="1444487"/>
            <a:ext cx="1113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2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6926ED-97F1-408C-801F-083F5555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E795762-5B64-4483-ABC9-3A3B0FF914FD}"/>
              </a:ext>
            </a:extLst>
          </p:cNvPr>
          <p:cNvSpPr txBox="1"/>
          <p:nvPr/>
        </p:nvSpPr>
        <p:spPr>
          <a:xfrm>
            <a:off x="583096" y="1444487"/>
            <a:ext cx="1113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A1994D-5AEB-42EB-923E-74023EF1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2E6FCF4-F9B9-42FD-AFED-101C538AC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6926ED-97F1-408C-801F-083F5555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E795762-5B64-4483-ABC9-3A3B0FF914FD}"/>
              </a:ext>
            </a:extLst>
          </p:cNvPr>
          <p:cNvSpPr txBox="1"/>
          <p:nvPr/>
        </p:nvSpPr>
        <p:spPr>
          <a:xfrm>
            <a:off x="583096" y="1444487"/>
            <a:ext cx="1113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SEU TRABALHO AQUI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7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Aparajita</vt:lpstr>
      <vt:lpstr>Arial</vt:lpstr>
      <vt:lpstr>Calibri</vt:lpstr>
      <vt:lpstr>Calibri Light</vt:lpstr>
      <vt:lpstr>Goudy Old Style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Stella Costa</dc:creator>
  <cp:lastModifiedBy>Stella Costa</cp:lastModifiedBy>
  <cp:revision>2</cp:revision>
  <dcterms:created xsi:type="dcterms:W3CDTF">2024-02-19T22:16:55Z</dcterms:created>
  <dcterms:modified xsi:type="dcterms:W3CDTF">2024-04-15T21:06:20Z</dcterms:modified>
</cp:coreProperties>
</file>