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" roundtripDataSignature="AMtx7mhTkF91VBU1DH/tb1D03Yfp0kpC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3" autoAdjust="0"/>
  </p:normalViewPr>
  <p:slideViewPr>
    <p:cSldViewPr snapToGrid="0">
      <p:cViewPr>
        <p:scale>
          <a:sx n="30" d="100"/>
          <a:sy n="30" d="100"/>
        </p:scale>
        <p:origin x="19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/>
            </a:lvl1pPr>
            <a:lvl2pPr lvl="1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/>
            </a:lvl2pPr>
            <a:lvl3pPr lvl="2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3pPr>
            <a:lvl4pPr lvl="3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4pPr>
            <a:lvl5pPr lvl="4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5pPr>
            <a:lvl6pPr lvl="5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6pPr>
            <a:lvl7pPr lvl="6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7pPr>
            <a:lvl8pPr lvl="7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8pPr>
            <a:lvl9pPr lvl="8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494440" y="11233181"/>
            <a:ext cx="27410408" cy="2794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8373518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5801170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7086"/>
              <a:buNone/>
              <a:defRPr sz="708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 b="1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 b="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2231675" y="15780233"/>
            <a:ext cx="13706415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6402142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 b="1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 b="1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6402142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948563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1338"/>
              <a:buChar char="•"/>
              <a:defRPr sz="11338"/>
            </a:lvl1pPr>
            <a:lvl2pPr marL="914400" lvl="1" indent="-858583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9921"/>
              <a:buChar char="•"/>
              <a:defRPr sz="9921"/>
            </a:lvl2pPr>
            <a:lvl3pPr marL="1371600" lvl="2" indent="-768604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3pPr>
            <a:lvl4pPr marL="1828800" lvl="3" indent="-678561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4pPr>
            <a:lvl5pPr marL="2286000" lvl="4" indent="-678561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5pPr>
            <a:lvl6pPr marL="2743200" lvl="5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6pPr>
            <a:lvl7pPr marL="3200400" lvl="6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7pPr>
            <a:lvl8pPr marL="3657600" lvl="7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8pPr>
            <a:lvl9pPr marL="4114800" lvl="8" indent="-67856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marL="914400" lvl="1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marL="1371600" lvl="2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marL="1828800" lvl="3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marL="2286000" lvl="4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marL="2743200" lvl="5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marL="3200400" lvl="6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marL="3657600" lvl="7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marL="4114800" lvl="8" indent="-228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0"/>
              <a:buFont typeface="Calibri"/>
              <a:buNone/>
              <a:defRPr sz="155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858583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Font typeface="Arial"/>
              <a:buChar char="•"/>
              <a:defRPr sz="99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68604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78561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Font typeface="Arial"/>
              <a:buChar char="•"/>
              <a:defRPr sz="7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1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25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6204744" y="5689867"/>
            <a:ext cx="19989900" cy="16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300" tIns="61525" rIns="118300" bIns="615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9600"/>
              <a:buFont typeface="Times New Roman"/>
              <a:buNone/>
            </a:pPr>
            <a:r>
              <a:rPr lang="en-GB" sz="9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DIGITE O TÍTULO DO TRABALHO AQUI</a:t>
            </a:r>
            <a:endParaRPr sz="9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851025" y="7185379"/>
            <a:ext cx="28697100" cy="3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300" tIns="61525" rIns="118300" bIns="61525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6"/>
              <a:buFont typeface="Times New Roman"/>
              <a:buNone/>
            </a:pPr>
            <a:r>
              <a:rPr lang="en-GB" sz="3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Nomes dos autores, Nome do Orientador </a:t>
            </a:r>
            <a:endParaRPr sz="36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6"/>
              <a:buFont typeface="Times New Roman"/>
              <a:buNone/>
            </a:pPr>
            <a:r>
              <a:rPr lang="en-GB" sz="3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(colocar por extenso apenas o primeiro nome e o último sobrenome de cada autor e orientador, colocando as iniciais dos nomes do meio. Usar Calibri tamanho 36, centralizado, negrito)</a:t>
            </a:r>
            <a:endParaRPr sz="36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6"/>
              <a:buFont typeface="Times New Roman"/>
              <a:buNone/>
            </a:pPr>
            <a:endParaRPr sz="3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30"/>
              <a:buFont typeface="Times New Roman"/>
              <a:buNone/>
            </a:pPr>
            <a:r>
              <a:rPr lang="en-GB" sz="3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{Instituição em que </a:t>
            </a:r>
            <a:r>
              <a:rPr lang="en-GB" sz="3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GB" sz="3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oi realizado o trabalho e email</a:t>
            </a:r>
            <a:r>
              <a:rPr lang="en-GB" sz="3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aluno que fez a submissão do trabalho</a:t>
            </a:r>
            <a:r>
              <a:rPr lang="en-GB" sz="3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30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6"/>
              <a:buFont typeface="Times New Roman"/>
              <a:buNone/>
            </a:pPr>
            <a:r>
              <a:rPr lang="en-GB" sz="3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(Usar Calibri tamanho 30, centralizado, itálico)</a:t>
            </a:r>
            <a:endParaRPr sz="3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920913" y="11662694"/>
            <a:ext cx="132762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300" tIns="61525" rIns="118300" bIns="615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74"/>
              <a:buFont typeface="Times New Roman"/>
              <a:buNone/>
            </a:pPr>
            <a:r>
              <a:rPr lang="en-GB" sz="4174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INTRODUÇÃO</a:t>
            </a:r>
            <a:endParaRPr sz="714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928713" y="33472474"/>
            <a:ext cx="14082300" cy="3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300" tIns="61525" rIns="118300" bIns="615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en-GB" sz="5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RESULTADO</a:t>
            </a:r>
            <a:r>
              <a:rPr lang="en-GB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</a:t>
            </a:r>
            <a:endParaRPr sz="5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endParaRPr sz="5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endParaRPr sz="5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endParaRPr sz="5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928713" y="12634701"/>
            <a:ext cx="13268400" cy="10280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300" tIns="61525" rIns="118300" bIns="615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Este é o </a:t>
            </a:r>
            <a:r>
              <a:rPr lang="en-GB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modelo</a:t>
            </a: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GB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</a:t>
            </a: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GB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utilizado</a:t>
            </a: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GB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confecção</a:t>
            </a: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GB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pôster</a:t>
            </a: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GB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apresentação</a:t>
            </a: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dirty="0">
                <a:latin typeface="Calibri"/>
                <a:ea typeface="Calibri"/>
                <a:cs typeface="Calibri"/>
                <a:sym typeface="Calibri"/>
              </a:rPr>
              <a:t>III SEBVAP.</a:t>
            </a: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Sugerimos</a:t>
            </a: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GB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sigam</a:t>
            </a: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formato</a:t>
            </a: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GB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do TRABALHO </a:t>
            </a:r>
            <a:r>
              <a:rPr lang="en-GB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GB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eve</a:t>
            </a: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caixa</a:t>
            </a: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alta</a:t>
            </a: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</a:t>
            </a: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alibri </a:t>
            </a:r>
            <a:r>
              <a:rPr lang="en-GB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tamanho</a:t>
            </a: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80 a 96 e </a:t>
            </a:r>
            <a:r>
              <a:rPr lang="en-GB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negrito</a:t>
            </a: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O </a:t>
            </a:r>
            <a:r>
              <a:rPr lang="en-GB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espaço</a:t>
            </a: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disponível</a:t>
            </a: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para o </a:t>
            </a:r>
            <a:r>
              <a:rPr lang="en-GB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título</a:t>
            </a: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deverá</a:t>
            </a: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GB" sz="4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mantido</a:t>
            </a: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GB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 o </a:t>
            </a:r>
            <a:r>
              <a:rPr lang="en-GB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</a:t>
            </a:r>
            <a:r>
              <a:rPr lang="en-GB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</a:t>
            </a:r>
            <a:r>
              <a:rPr lang="en-GB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GB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 </a:t>
            </a:r>
            <a:r>
              <a:rPr lang="en-GB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alinhamento</a:t>
            </a:r>
            <a:r>
              <a:rPr lang="en-GB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justificado</a:t>
            </a:r>
            <a:r>
              <a:rPr lang="en-GB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</a:t>
            </a:r>
            <a:r>
              <a:rPr lang="en-GB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Calibri </a:t>
            </a:r>
            <a:r>
              <a:rPr lang="en-GB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tamanho</a:t>
            </a:r>
            <a:r>
              <a:rPr lang="en-GB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40 e </a:t>
            </a:r>
            <a:r>
              <a:rPr lang="en-GB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espaçamento</a:t>
            </a:r>
            <a:r>
              <a:rPr lang="en-GB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GB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linhas</a:t>
            </a:r>
            <a:r>
              <a:rPr lang="en-GB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1,5.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GB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GB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títulos</a:t>
            </a:r>
            <a:r>
              <a:rPr lang="en-GB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das </a:t>
            </a:r>
            <a:r>
              <a:rPr lang="en-GB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seções</a:t>
            </a:r>
            <a:r>
              <a:rPr lang="en-GB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Introdução</a:t>
            </a:r>
            <a:r>
              <a:rPr lang="en-GB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GB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r>
              <a:rPr lang="en-GB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etc) </a:t>
            </a:r>
            <a:r>
              <a:rPr lang="en-GB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devem</a:t>
            </a:r>
            <a:r>
              <a:rPr lang="en-GB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GB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GB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CAIXA ALTA, </a:t>
            </a:r>
            <a:r>
              <a:rPr lang="en-GB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alinhados</a:t>
            </a:r>
            <a:r>
              <a:rPr lang="en-GB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 </a:t>
            </a:r>
            <a:r>
              <a:rPr lang="en-GB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esquerda</a:t>
            </a:r>
            <a:r>
              <a:rPr lang="en-GB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</a:t>
            </a:r>
            <a:r>
              <a:rPr lang="en-GB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Calibri </a:t>
            </a:r>
            <a:r>
              <a:rPr lang="en-GB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tamanho</a:t>
            </a:r>
            <a:r>
              <a:rPr lang="en-GB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54 e </a:t>
            </a:r>
            <a:r>
              <a:rPr lang="en-GB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negrito</a:t>
            </a:r>
            <a:r>
              <a:rPr lang="en-GB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920913" y="34597027"/>
            <a:ext cx="13328700" cy="2227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300" tIns="61525" rIns="118300" bIns="615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1975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GB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Suge</a:t>
            </a:r>
            <a:r>
              <a:rPr lang="en-GB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rimos que sejam utilizadas as seções</a:t>
            </a:r>
            <a:r>
              <a:rPr lang="en-GB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Introdução, Objetivos, Metodologia, Resultados, Conclusão e Referências.</a:t>
            </a:r>
            <a:endParaRPr sz="714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928713" y="28089369"/>
            <a:ext cx="13385700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300" tIns="61525" rIns="118300" bIns="615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lang="en-GB" sz="5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  <a:endParaRPr sz="714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928713" y="30177745"/>
            <a:ext cx="13425600" cy="19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300" tIns="61525" rIns="118300" bIns="615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GB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texto deve estar com alinhamento justificado, fonte Calibri, tamanho 40, espaçamento entre linhas 1,5.</a:t>
            </a:r>
            <a:endParaRPr sz="714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7305350" y="35299649"/>
            <a:ext cx="13193700" cy="592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300" tIns="61525" rIns="118300" bIns="615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GB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referências devem ser feitas respeitando-se as normas definidas pela ABNT. Somente deverão ser apresentadas as referências citadas no pôster</a:t>
            </a:r>
            <a:r>
              <a:rPr lang="en-GB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975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GB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texto das referências deve estar com alinhamento justificado, fonte Calibri, tamanho </a:t>
            </a:r>
            <a:r>
              <a:rPr lang="en-GB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 a 30</a:t>
            </a:r>
            <a:r>
              <a:rPr lang="en-GB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espaçamento entre linhas 1 ou 1,5.</a:t>
            </a:r>
            <a:endParaRPr sz="714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7354538" y="23673612"/>
            <a:ext cx="131001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300" tIns="61525" rIns="118300" bIns="615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-GB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SILVA, 2018.</a:t>
            </a:r>
            <a:endParaRPr sz="714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7305338" y="33862963"/>
            <a:ext cx="131970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300" tIns="61525" rIns="118300" bIns="615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en-GB" sz="5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REFERÊNCIAS</a:t>
            </a:r>
            <a:endParaRPr sz="714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7540088" y="11597591"/>
            <a:ext cx="13187400" cy="617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300" tIns="61525" rIns="118300" bIns="615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FIGURAS E TABELAS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GB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figuras deverão estar em alta resolução. 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975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-GB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legendas das figuras e/ou tabelas (exemplo: FIGURA 1), devem estar com fonte calibri, tamanho 36 e centralizadas. 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975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-GB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figuras devem conter seus títulos na parte superior e fontes na parte inferior.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7278350" y="26103263"/>
            <a:ext cx="13192200" cy="18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300" tIns="61525" rIns="118300" bIns="615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GB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texto deve estar com alinhamento justificado, fonte Calibri, tamanho 40, espaçamento entre linhas 1,5.</a:t>
            </a:r>
            <a:endParaRPr sz="714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7278350" y="24426875"/>
            <a:ext cx="13195200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300" tIns="61525" rIns="118300" bIns="615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lang="en-GB" sz="5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CONCLUSÃO</a:t>
            </a:r>
            <a:endParaRPr sz="714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924832" y="24070352"/>
            <a:ext cx="13276200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300" tIns="61525" rIns="118300" bIns="615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en-GB" sz="5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 sz="714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851025" y="25288644"/>
            <a:ext cx="13423800" cy="19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300" tIns="61525" rIns="118300" bIns="615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GB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texto deve estar com alinhamento justificado, fonte Calibri, tamanho 40, espaçamento entre linhas 1,5.</a:t>
            </a:r>
            <a:endParaRPr sz="714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18709205" y="18117387"/>
            <a:ext cx="9580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FIGURA 1 – Logotipo da Universidade do Vale do Paraíba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0" y="42124572"/>
            <a:ext cx="3205212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GB" sz="48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4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48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-GB" sz="48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Simpósio</a:t>
            </a:r>
            <a:r>
              <a:rPr lang="en-GB" sz="48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48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Engenharia</a:t>
            </a:r>
            <a:r>
              <a:rPr lang="en-GB" sz="48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8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Biomédica</a:t>
            </a:r>
            <a:r>
              <a:rPr lang="en-GB" sz="48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2024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" descr="Uma imagem contendo edifício, janela, desenh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15412" y="19484205"/>
            <a:ext cx="10119379" cy="388925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17430750" y="30751463"/>
            <a:ext cx="13192200" cy="197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300" tIns="61525" rIns="118300" bIns="615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GB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Nesse item deverá ser colocado os agradecimentos para pessoas e / ou instituições fomentadoras de pesquisa.</a:t>
            </a:r>
            <a:endParaRPr sz="714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17430750" y="29075075"/>
            <a:ext cx="13195200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300" tIns="61525" rIns="118300" bIns="615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lang="en-GB" sz="5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AGRADECIMENTOS (se houver)</a:t>
            </a:r>
            <a:endParaRPr sz="714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" y="0"/>
            <a:ext cx="32400000" cy="540101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04" r="35920" b="21538"/>
          <a:stretch/>
        </p:blipFill>
        <p:spPr>
          <a:xfrm>
            <a:off x="-355" y="38671612"/>
            <a:ext cx="12801956" cy="49526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405</Words>
  <Application>Microsoft Office PowerPoint</Application>
  <PresentationFormat>Personalizar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Verdana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Eduarda Costa Rodrigues</dc:creator>
  <cp:lastModifiedBy>Douglas Rafael Quirino Sacramento</cp:lastModifiedBy>
  <cp:revision>3</cp:revision>
  <dcterms:modified xsi:type="dcterms:W3CDTF">2024-09-05T11:34:17Z</dcterms:modified>
</cp:coreProperties>
</file>