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30" d="100"/>
          <a:sy n="30" d="100"/>
        </p:scale>
        <p:origin x="22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4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47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93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98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94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83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69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35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40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4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38876-8A3A-4737-B0D6-27847F396F7D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8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id="{F73A2765-1F43-4525-8535-5AC1F7DE7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9" y="3572415"/>
            <a:ext cx="28970934" cy="1139914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lvl1pPr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defTabSz="593294" eaLnBrk="1" hangingPunct="1">
              <a:spcBef>
                <a:spcPts val="4109"/>
              </a:spcBef>
              <a:buClr>
                <a:srgbClr val="003399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DIGITE SEU TÍTULO AQUI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E0F2860-D830-4A8D-83ED-2E3D18E6F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5885528"/>
            <a:ext cx="28697237" cy="1289827"/>
          </a:xfrm>
          <a:prstGeom prst="rect">
            <a:avLst/>
          </a:prstGeom>
          <a:noFill/>
          <a:ln>
            <a:noFill/>
          </a:ln>
        </p:spPr>
        <p:txBody>
          <a:bodyPr lIns="118317" tIns="61525" rIns="118317" bIns="61525">
            <a:spAutoFit/>
          </a:bodyPr>
          <a:lstStyle>
            <a:lvl1pPr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defTabSz="593294">
              <a:lnSpc>
                <a:spcPct val="11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3756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Nome(s) Autor(es), Nome(s) </a:t>
            </a:r>
            <a:r>
              <a:rPr lang="en-GB" altLang="pt-BR" sz="3756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en-GB" altLang="pt-BR" sz="3756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(es)</a:t>
            </a:r>
          </a:p>
          <a:p>
            <a:pPr algn="ctr" defTabSz="593294">
              <a:lnSpc>
                <a:spcPct val="11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313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GB" altLang="pt-BR" sz="313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GB" altLang="pt-BR" sz="313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email-</a:t>
            </a:r>
            <a:r>
              <a:rPr lang="en-GB" altLang="pt-BR" sz="313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</a:t>
            </a:r>
            <a:r>
              <a:rPr lang="en-GB" altLang="pt-BR" sz="313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313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GB" altLang="pt-BR" sz="313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email-</a:t>
            </a:r>
            <a:r>
              <a:rPr lang="en-GB" altLang="pt-BR" sz="313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en-GB" altLang="pt-BR" sz="313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92B7B9C-5B13-439A-AF4B-6D2F76D2D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8275285"/>
            <a:ext cx="13276263" cy="955248"/>
          </a:xfrm>
          <a:prstGeom prst="rect">
            <a:avLst/>
          </a:prstGeom>
          <a:noFill/>
          <a:ln>
            <a:noFill/>
          </a:ln>
        </p:spPr>
        <p:txBody>
          <a:bodyPr lIns="118317" tIns="61525" rIns="118317" bIns="61525">
            <a:spAutoFit/>
          </a:bodyPr>
          <a:lstStyle>
            <a:lvl1pPr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2758C14-20BF-43D4-8240-C28711809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29433671"/>
            <a:ext cx="133731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spcBef>
                <a:spcPts val="26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SEÇÕES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4813F7CD-AE52-4378-9EC9-584B0ECC5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463463"/>
            <a:ext cx="13268325" cy="883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é um modelo de banner que descreve o estilo sugerido a ser usado na confecção dos banners para apresentação no INIC, EPG, INIC Jr, INID e </a:t>
            </a:r>
            <a:r>
              <a:rPr lang="pt-BR" altLang="pt-BR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ENEXUN 2026, </a:t>
            </a: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ocorrerá na UNIVAP nos </a:t>
            </a:r>
            <a:r>
              <a:rPr lang="pt-BR" altLang="pt-BR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 28 a 30 </a:t>
            </a: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outubro.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Sugerimos que os banners sigam este formato.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poster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caixa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66 a 88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negrito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deverá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mantido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CEB8E4E6-CFBF-432B-8A51-6684796A3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30475238"/>
            <a:ext cx="13328650" cy="1001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seções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devem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caixa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alinhamento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esquerda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e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negrito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Sugestões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banner,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</a:pP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alinhamento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justificado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</a:pP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alinhamento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justificado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CAA9B2B7-9812-469C-BAC5-3BF4B45B0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26027063"/>
            <a:ext cx="13385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spcBef>
                <a:spcPts val="2638"/>
              </a:spcBef>
              <a:buClr>
                <a:srgbClr val="000000"/>
              </a:buClr>
              <a:buSzPct val="100000"/>
            </a:pPr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063B1457-449F-4FB9-B801-ED4295562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6790650"/>
            <a:ext cx="1342548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alinhamento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justificado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1,5.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F215305-974B-4BA5-B3B5-FB47C755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5698" y="8279943"/>
            <a:ext cx="13198475" cy="955248"/>
          </a:xfrm>
          <a:prstGeom prst="rect">
            <a:avLst/>
          </a:prstGeom>
          <a:noFill/>
          <a:ln>
            <a:noFill/>
          </a:ln>
        </p:spPr>
        <p:txBody>
          <a:bodyPr lIns="118317" tIns="61525" rIns="118317" bIns="61525">
            <a:spAutoFit/>
          </a:bodyPr>
          <a:lstStyle>
            <a:lvl1pPr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 E TABELAS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18F5F547-336A-4EF0-B2A0-AD0E4FB2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8994" y="33169357"/>
            <a:ext cx="13193712" cy="735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devem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feitas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respeitando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 as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definidas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pela ABNT. 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Somente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deverão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apresentadas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citadas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pôster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alinhado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esquerda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simples.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t-BR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289CA307-9B25-4F6E-B6F1-52B3154EF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5698" y="23701553"/>
            <a:ext cx="13100050" cy="6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Santos (2012).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754805D-0D4D-4F33-9C8A-7C8A33EA4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8350" y="32103366"/>
            <a:ext cx="131968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spcBef>
                <a:spcPts val="26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68022BF0-4EAC-4FB7-ABC3-22B4DA23A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9335" y="9724192"/>
            <a:ext cx="13187362" cy="379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deverão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legendas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e/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tabelas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1), 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devem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Arial, 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 e 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centralizadas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parte superior e 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parte inferior.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CE1CCC5E-F3CA-4B87-8284-96A714227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8350" y="26636663"/>
            <a:ext cx="131921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alinhamento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justificado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1,5.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9EFFAE0-0032-4432-80A6-CFEB5C2D5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8350" y="25879425"/>
            <a:ext cx="131953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spcBef>
                <a:spcPts val="2638"/>
              </a:spcBef>
              <a:buClr>
                <a:srgbClr val="000000"/>
              </a:buClr>
              <a:buSzPct val="100000"/>
            </a:pPr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E CONCLUSÃO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8C8DACEF-174C-4EAA-8563-013976B9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8644770"/>
            <a:ext cx="132762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spcBef>
                <a:spcPts val="26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3DB475D0-93D8-4866-9C31-8729D5E61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19438520"/>
            <a:ext cx="13423900" cy="61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alinhamento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justificado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alinhamento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justificado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alinhamento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justificado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40,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espaçamento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</a:t>
            </a:r>
            <a:r>
              <a:rPr lang="en-GB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1,5.</a:t>
            </a:r>
          </a:p>
        </p:txBody>
      </p:sp>
      <p:pic>
        <p:nvPicPr>
          <p:cNvPr id="22" name="Picture 23" descr="AP/AP">
            <a:extLst>
              <a:ext uri="{FF2B5EF4-FFF2-40B4-BE49-F238E27FC236}">
                <a16:creationId xmlns:a16="http://schemas.microsoft.com/office/drawing/2014/main" id="{7251265C-E3B8-4CC9-9CF4-18813535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594" y="15068867"/>
            <a:ext cx="8745538" cy="84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A3BBE000-EE88-44E4-A3A2-6007B0704FEE}"/>
              </a:ext>
            </a:extLst>
          </p:cNvPr>
          <p:cNvSpPr/>
          <p:nvPr/>
        </p:nvSpPr>
        <p:spPr>
          <a:xfrm>
            <a:off x="20755089" y="14086915"/>
            <a:ext cx="5694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GB" alt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</a:t>
            </a:r>
            <a:r>
              <a:rPr lang="en-GB" altLang="pt-BR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Imagem</a:t>
            </a:r>
            <a:r>
              <a:rPr lang="en-GB" alt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pt-BR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Satélite</a:t>
            </a:r>
            <a:r>
              <a:rPr lang="en-GB" alt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8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398</Words>
  <Application>Microsoft Office PowerPoint</Application>
  <PresentationFormat>Personalizar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Olivia Martins Vieira Ferraro</dc:creator>
  <cp:lastModifiedBy>Douglas Rafael Quirino Sacramento</cp:lastModifiedBy>
  <cp:revision>11</cp:revision>
  <dcterms:created xsi:type="dcterms:W3CDTF">2025-04-24T13:39:38Z</dcterms:created>
  <dcterms:modified xsi:type="dcterms:W3CDTF">2026-06-17T10:42:54Z</dcterms:modified>
</cp:coreProperties>
</file>