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6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5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0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9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2E4A-990F-41C5-951E-C590086694FE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5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>
            <a:extLst>
              <a:ext uri="{FF2B5EF4-FFF2-40B4-BE49-F238E27FC236}">
                <a16:creationId xmlns:a16="http://schemas.microsoft.com/office/drawing/2014/main" id="{8532403D-213F-4A37-B824-ADF7584036E2}"/>
              </a:ext>
            </a:extLst>
          </p:cNvPr>
          <p:cNvSpPr>
            <a:spLocks noGrp="1"/>
          </p:cNvSpPr>
          <p:nvPr/>
        </p:nvSpPr>
        <p:spPr>
          <a:xfrm>
            <a:off x="113123" y="993771"/>
            <a:ext cx="12035548" cy="430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93294">
              <a:spcBef>
                <a:spcPts val="4109"/>
              </a:spcBef>
              <a:buClr>
                <a:srgbClr val="003399"/>
              </a:buClr>
              <a:buSzPct val="100000"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DIGITE SEU TÍTULO AQUI</a:t>
            </a: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DF85AB64-F110-4409-AE66-D57F3F313C4C}"/>
              </a:ext>
            </a:extLst>
          </p:cNvPr>
          <p:cNvSpPr>
            <a:spLocks noGrp="1"/>
          </p:cNvSpPr>
          <p:nvPr/>
        </p:nvSpPr>
        <p:spPr>
          <a:xfrm>
            <a:off x="358882" y="1403003"/>
            <a:ext cx="11392817" cy="339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Nome(s) Autor(es), Nome(s) Orientador(es) e {Instituição e e-mail do(s) autor(es), Instituição e e-mail orientador(es)}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9BA4A23-3CD0-40FC-93F0-A1E556CD60E3}"/>
              </a:ext>
            </a:extLst>
          </p:cNvPr>
          <p:cNvSpPr/>
          <p:nvPr/>
        </p:nvSpPr>
        <p:spPr>
          <a:xfrm>
            <a:off x="131513" y="2700987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CE5CAAD9-0E9B-40D7-9C20-F055FE4E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6" y="1732608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3C4C0C10-C276-4EAC-9101-3EB9BF19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6" y="2062763"/>
            <a:ext cx="3745308" cy="8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é um modelo de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para apresentação nas Sessões Orais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apresentação no INIC, EPG, INIC Jr, INID e ENEXUN 2026, que ocorrerá na UNIVAP nos dias 28 a 30 de outubro, de 2026.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97A0DE1-960D-4ABA-850E-7B7F33FB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13" y="3706557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07B06BB0-974E-4DA3-8460-A650C92C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6" y="4259266"/>
            <a:ext cx="3745308" cy="16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Sugestões para o pôster, deve conter: Introdução, Objetivos, Metodologia, Resultados, Discussão, Conclusão e Referências.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12, espaçamento entre linhas 1,0.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8A4DFD9-0FCD-4D4A-AFA7-7AA5FAAECB89}"/>
              </a:ext>
            </a:extLst>
          </p:cNvPr>
          <p:cNvSpPr/>
          <p:nvPr/>
        </p:nvSpPr>
        <p:spPr>
          <a:xfrm>
            <a:off x="4235498" y="2699692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DD98833D-A03B-4349-996E-F64C7A4B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58" y="1735848"/>
            <a:ext cx="2391929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1542E5D8-6E20-42E6-A9E1-A85BCAC3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98" y="1996553"/>
            <a:ext cx="3745308" cy="10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figuras deverão estar em alta resolução.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legendas das figuras e/ou tabelas (exemplo: Figura 1), devem estar com fonte Arial, tamanho 11 e centralizadas. Títulos na parte superior e fonte na parte inferior.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998BE05B-D6E7-4C55-9246-C7CD4A08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98" y="4785009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A3AECCA5-2773-4D83-A605-CA855012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98" y="5091843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12, espaçamento entre linhas 1,0.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7271FD6-3BDB-4180-87C5-71CDCB9E7965}"/>
              </a:ext>
            </a:extLst>
          </p:cNvPr>
          <p:cNvSpPr/>
          <p:nvPr/>
        </p:nvSpPr>
        <p:spPr>
          <a:xfrm>
            <a:off x="5027537" y="3017263"/>
            <a:ext cx="2077813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1 - Imagem de Satélite.</a:t>
            </a:r>
          </a:p>
        </p:txBody>
      </p:sp>
      <p:pic>
        <p:nvPicPr>
          <p:cNvPr id="36" name="Picture 23" descr="AP/AP">
            <a:extLst>
              <a:ext uri="{FF2B5EF4-FFF2-40B4-BE49-F238E27FC236}">
                <a16:creationId xmlns:a16="http://schemas.microsoft.com/office/drawing/2014/main" id="{0C479158-3EB1-4CDF-9419-7EC6B58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32" y="3273154"/>
            <a:ext cx="1334208" cy="12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453DE36E-9558-46E0-A6FE-4726380C34E5}"/>
              </a:ext>
            </a:extLst>
          </p:cNvPr>
          <p:cNvSpPr/>
          <p:nvPr/>
        </p:nvSpPr>
        <p:spPr>
          <a:xfrm>
            <a:off x="5270146" y="4556260"/>
            <a:ext cx="1545616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Santos (2019).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C7AA1D49-FC66-4484-8AAB-EE5E5CF0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30" y="1821283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E CONCLUSÃO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95253AAB-851F-4D22-99C9-52CAD52B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707" y="2123499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12, espaçamento entre linhas 1,0.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50507265-8619-4197-874D-36E4E86C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30" y="2934116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787C393E-C479-4DCE-B446-CA20620B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30" y="3273811"/>
            <a:ext cx="3745308" cy="178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BRASILEIRO DE GEOGRAFIA E ESTATÍSTICA.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Censos Demográficos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Rio de Janeiro, IBGE, 1970, 1980 e 1991.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BRASILEIRO DE GEOGRAFIA E ESTATÍSTICA. 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Censos Demográficos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2000 e 2010. Disponível em: http://www.ibge.com.br. Acesso em: 25 jul. 2016.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2" name="Text Box 3">
            <a:extLst>
              <a:ext uri="{FF2B5EF4-FFF2-40B4-BE49-F238E27FC236}">
                <a16:creationId xmlns:a16="http://schemas.microsoft.com/office/drawing/2014/main" id="{D172B03C-FCB8-4131-849A-521FC6C0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707" y="5070465"/>
            <a:ext cx="3544482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7271D9B4-B256-4C2B-863A-4D9F1AFB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30" y="5377451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Univap pelo suporte e estrutura e a FAPESP e o CNPQ pelo apoio financeiro, permitindo a execução desse trabalho.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4AA5A674-8AED-44B8-9BD2-14C75203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6" y="2933194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Orientamos os autores para que elaborem até 5 slides para não comprometer o tempo de apresentação de até 10min.</a:t>
            </a:r>
          </a:p>
        </p:txBody>
      </p:sp>
    </p:spTree>
    <p:extLst>
      <p:ext uri="{BB962C8B-B14F-4D97-AF65-F5344CB8AC3E}">
        <p14:creationId xmlns:p14="http://schemas.microsoft.com/office/powerpoint/2010/main" val="2796733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326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Marketing</dc:creator>
  <cp:lastModifiedBy>Douglas Rafael Quirino Sacramento</cp:lastModifiedBy>
  <cp:revision>16</cp:revision>
  <dcterms:created xsi:type="dcterms:W3CDTF">2021-05-28T18:46:01Z</dcterms:created>
  <dcterms:modified xsi:type="dcterms:W3CDTF">2026-06-17T11:06:31Z</dcterms:modified>
</cp:coreProperties>
</file>