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 lvl="0">
      <a:defRPr lang="pt-BR"/>
    </a:defPPr>
    <a:lvl1pPr marL="0" lv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lvl="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lvl="2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lvl="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lvl="4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lvl="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lvl="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lvl="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lvl="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61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8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86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41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75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33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12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32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9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52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1C0A-EEEB-4569-A5AE-96989232EF0D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04B7-12DE-430E-BE52-0278002978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2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"/>
          <p:cNvSpPr txBox="1"/>
          <p:nvPr/>
        </p:nvSpPr>
        <p:spPr>
          <a:xfrm>
            <a:off x="6204744" y="5324107"/>
            <a:ext cx="19989900" cy="16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9600"/>
              <a:buFont typeface="Times New Roman"/>
              <a:buNone/>
            </a:pPr>
            <a:r>
              <a:rPr lang="en-GB" sz="9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DIGITE O TÍTULO DO TRABALHO AQUI</a:t>
            </a:r>
            <a:endParaRPr sz="9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1851025" y="7185379"/>
            <a:ext cx="28697100" cy="34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Nomes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autores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Nome</a:t>
            </a:r>
            <a:r>
              <a:rPr lang="en-GB" sz="3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en-GB" sz="36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</a:t>
            </a:r>
            <a:r>
              <a:rPr lang="en-GB" sz="36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 b="1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36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colocar</a:t>
            </a: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GB" sz="36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xtenso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primeiro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último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sobrenome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colocando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iniciais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dos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nomes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meio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Usar Calibri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36,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centralizado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3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3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56"/>
              <a:buFont typeface="Times New Roman"/>
              <a:buNone/>
            </a:pPr>
            <a:endParaRPr sz="30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30"/>
              <a:buFont typeface="Times New Roman"/>
              <a:buNone/>
            </a:pP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{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Instituição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oi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realizado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300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email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aluno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fez a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submissão</a:t>
            </a:r>
            <a:r>
              <a:rPr lang="en-GB" sz="300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300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trabalho</a:t>
            </a:r>
            <a:r>
              <a:rPr lang="en-GB" sz="30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 sz="3000" i="1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6"/>
              <a:buFont typeface="Times New Roman"/>
              <a:buNone/>
            </a:pP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(Usar Calibri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30,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centralizado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30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itálico</a:t>
            </a:r>
            <a:r>
              <a:rPr lang="en-GB" sz="3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3000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920913" y="11662694"/>
            <a:ext cx="13276200" cy="7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74"/>
              <a:buFont typeface="Times New Roman"/>
              <a:buNone/>
            </a:pPr>
            <a:r>
              <a:rPr lang="en-GB" sz="4174" b="1" i="0" u="none" strike="noStrike" cap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INTRODUÇÃO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928713" y="33472474"/>
            <a:ext cx="14082300" cy="34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RESULTADO</a:t>
            </a:r>
            <a:r>
              <a:rPr lang="en-GB" sz="5400" b="1" dirty="0">
                <a:latin typeface="Calibri"/>
                <a:ea typeface="Calibri"/>
                <a:cs typeface="Calibri"/>
                <a:sym typeface="Calibri"/>
              </a:rPr>
              <a:t>S </a:t>
            </a: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endParaRPr sz="54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928713" y="12634701"/>
            <a:ext cx="13268400" cy="10280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Este é o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modelo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utilizado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confecção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do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pôster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apresentação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4º CONEFEA.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Sugerimos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sigam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formato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caixa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alibri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80 a 96 e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O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disponível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o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deverá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kern="0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mantido</a:t>
            </a:r>
            <a:r>
              <a:rPr lang="en-GB" sz="4000" b="0" i="0" u="none" strike="noStrike" kern="0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kern="0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Calibri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40 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4000" b="0" i="0" u="none" strike="noStrike" kern="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seções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etc)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CAIXA ALTA,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alinhados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esquerda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Calibri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54 e </a:t>
            </a:r>
            <a:r>
              <a:rPr lang="en-GB" sz="4000" b="0" i="0" u="none" strike="noStrike" kern="0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negrito</a:t>
            </a:r>
            <a:r>
              <a:rPr lang="en-GB" sz="4000" b="0" i="0" u="none" strike="noStrike" kern="0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kern="0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920913" y="34597027"/>
            <a:ext cx="13328700" cy="2227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Suge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rimos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utilizadas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4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seções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928713" y="28089369"/>
            <a:ext cx="133857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928713" y="30177745"/>
            <a:ext cx="13425600" cy="1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40,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7305350" y="35299649"/>
            <a:ext cx="13193700" cy="5920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feitas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respeitando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-se 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normas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definidas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pela ABNT.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Somente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deverão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apresentadas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citadas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pôster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 a 30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7354538" y="23673612"/>
            <a:ext cx="131001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FONTE: SILVA, 2018.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7305338" y="33862963"/>
            <a:ext cx="13197000" cy="9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7540088" y="11597591"/>
            <a:ext cx="13187400" cy="617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  <a:buSzPts val="4000"/>
            </a:pPr>
            <a:r>
              <a:rPr lang="en-GB" sz="4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 E TABELAS</a:t>
            </a:r>
            <a:endParaRPr lang="en-GB"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alta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resolução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legendas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e/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tabelas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exemplo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FIGURA 1),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36 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centralizadas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1975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devem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conter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seus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títulos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superior e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fontes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GB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inferior.</a:t>
            </a:r>
            <a:endParaRPr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7278350" y="26103263"/>
            <a:ext cx="13192200" cy="18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texto deve estar com alinhamento justificado, fonte Calibri, tamanho 40, espaçamento entre linhas 1,5.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7278350" y="24426875"/>
            <a:ext cx="13195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924832" y="24070352"/>
            <a:ext cx="13276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en-GB" sz="5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851025" y="25288644"/>
            <a:ext cx="13423800" cy="1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texto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alinhamento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justificado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fonte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Calibri,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tamanho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40,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espaçamento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entre </a:t>
            </a:r>
            <a:r>
              <a:rPr lang="en-GB" sz="40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linhas</a:t>
            </a:r>
            <a:r>
              <a:rPr lang="en-GB" sz="4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1,5.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8709205" y="18117387"/>
            <a:ext cx="9580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GB"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FIGURA 1 – Logotipo da Universidade do Vale do Paraíba</a:t>
            </a:r>
            <a:endParaRPr sz="3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0" y="41323856"/>
            <a:ext cx="32399400" cy="166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GB" sz="4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____________________________________________________________________________________________</a:t>
            </a:r>
            <a:endParaRPr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pt-BR" sz="5400" i="1" dirty="0"/>
              <a:t>4º Congresso Nacional de Educação – CONEFEA - 2025</a:t>
            </a:r>
            <a:endParaRPr lang="pt-BR" sz="5400" dirty="0"/>
          </a:p>
        </p:txBody>
      </p:sp>
      <p:pic>
        <p:nvPicPr>
          <p:cNvPr id="102" name="Google Shape;102;p1" descr="Uma imagem contendo edifício, janela, desenho&#10;&#10;Descrição gerada automaticament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346040" y="19217602"/>
            <a:ext cx="10119379" cy="388925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6;p1">
            <a:extLst>
              <a:ext uri="{FF2B5EF4-FFF2-40B4-BE49-F238E27FC236}">
                <a16:creationId xmlns:a16="http://schemas.microsoft.com/office/drawing/2014/main" id="{713B2747-CA1E-21FC-D2E8-7FB8625CA246}"/>
              </a:ext>
            </a:extLst>
          </p:cNvPr>
          <p:cNvSpPr txBox="1"/>
          <p:nvPr/>
        </p:nvSpPr>
        <p:spPr>
          <a:xfrm>
            <a:off x="17430750" y="30751463"/>
            <a:ext cx="13192200" cy="1970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Nesse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item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deverá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colocado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agradecimentos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para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pessoas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/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instituições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fomentadoras</a:t>
            </a:r>
            <a:r>
              <a:rPr lang="en-GB" sz="4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4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pesquisa</a:t>
            </a:r>
            <a:r>
              <a:rPr lang="en-GB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97;p1">
            <a:extLst>
              <a:ext uri="{FF2B5EF4-FFF2-40B4-BE49-F238E27FC236}">
                <a16:creationId xmlns:a16="http://schemas.microsoft.com/office/drawing/2014/main" id="{9D5DA533-E755-BA5E-BE2A-048E7A57D77E}"/>
              </a:ext>
            </a:extLst>
          </p:cNvPr>
          <p:cNvSpPr txBox="1"/>
          <p:nvPr/>
        </p:nvSpPr>
        <p:spPr>
          <a:xfrm>
            <a:off x="17430750" y="29075075"/>
            <a:ext cx="13195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300" tIns="61525" rIns="118300" bIns="6152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Calibri"/>
              <a:buNone/>
            </a:pP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AGRADECIMENTOS (se </a:t>
            </a:r>
            <a:r>
              <a:rPr lang="en-GB" sz="5400" b="1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houver</a:t>
            </a:r>
            <a:r>
              <a:rPr lang="en-GB" sz="5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7143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2220"/>
            <a:ext cx="32343770" cy="48203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408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Henrique dos S Ruiz</dc:creator>
  <cp:lastModifiedBy>Douglas Rafael Quirino Sacramento</cp:lastModifiedBy>
  <cp:revision>14</cp:revision>
  <dcterms:modified xsi:type="dcterms:W3CDTF">2025-02-19T13:23:34Z</dcterms:modified>
</cp:coreProperties>
</file>