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81955-4942-FFA7-701A-79CF04985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0E9C38-F878-F072-3BC9-97BA0BB14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4C306B-59D7-FB3A-2346-48F65BAC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E2AC-D687-4D3D-B2A2-C34BCA3F046F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C67F69-5E3A-B3B7-BC8B-5BD61D3C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CBC439-1C85-888C-197E-3E416288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C1C5-D4E1-4DF1-BAFE-EBD0F82D8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42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5C881-3890-A503-80C0-83215E4D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F82FE6-AF70-B18D-71F8-D2361AB45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16A73B-616E-A339-FC00-23083897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E2AC-D687-4D3D-B2A2-C34BCA3F046F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EE63B9-22D8-6534-11A3-0B3E3829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1BEC38-285D-B945-6F57-F1E14766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C1C5-D4E1-4DF1-BAFE-EBD0F82D8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39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97CB53-0304-BAD8-FDC6-8D37A953F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8E2449-B89B-0D76-2CA1-246A710BF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A21BB-F731-6D2E-D0DC-067EB736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E2AC-D687-4D3D-B2A2-C34BCA3F046F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F01655-28DB-DFC8-66F7-82BBE0D4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8D4513-D873-7EBA-8435-F465381A1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C1C5-D4E1-4DF1-BAFE-EBD0F82D8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08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C0249-E9ED-D82F-9A24-495119C4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B11C8A-81A6-58E5-862B-24778C95B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723400-671D-5A69-E695-C4737B0D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E2AC-D687-4D3D-B2A2-C34BCA3F046F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648042-98D5-B98D-7317-4E0CCE8F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A3A054-D028-9E1D-E7F1-C933E2DB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C1C5-D4E1-4DF1-BAFE-EBD0F82D8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56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33D08-CB64-6454-B52B-188EA0B9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4769BB-4078-7DDC-F436-30D36B9B2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9E536D-B6AE-EC4C-7EF3-65A04EC38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E2AC-D687-4D3D-B2A2-C34BCA3F046F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9600CB-9A6A-96AF-2677-A5608779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6B646A-4629-77E7-B4F4-D9DC14B5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C1C5-D4E1-4DF1-BAFE-EBD0F82D8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08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20D40-B816-DEAE-BD92-A2F80E3B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82C879-D359-F73C-AA2D-ACFB79329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4081D8-B0B2-F903-49D2-56C7EAD25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BEBC27-8C11-3268-6561-0368E4AB5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E2AC-D687-4D3D-B2A2-C34BCA3F046F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27E272-FAAB-AF28-0613-F78A85C6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FFDEEC-F2E7-5C88-01EE-17D3CFE2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C1C5-D4E1-4DF1-BAFE-EBD0F82D8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27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A47E6-304C-9005-61D1-C17BA010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DFDD04-7E3A-CAD7-283F-21B59CBCC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EEDCDD-7BDE-14A2-1227-B5FE0B240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C76E830-F570-3718-13E8-FDA704398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0128DC-5C8F-032E-6AD9-9A8EF202A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0C31CB-0EAF-444D-2E56-C763F19B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E2AC-D687-4D3D-B2A2-C34BCA3F046F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C1E55A-78F8-0353-B929-029DC68D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DDE11D-B2E9-F892-7A52-C66DD627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C1C5-D4E1-4DF1-BAFE-EBD0F82D8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99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10B19-EA07-75FE-F8BA-135B25A0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A9A003-949F-30F7-E695-1BDA8D6A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E2AC-D687-4D3D-B2A2-C34BCA3F046F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0F4C89-411E-4125-16FE-061893A2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C03192-347D-03BC-D554-5D5719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C1C5-D4E1-4DF1-BAFE-EBD0F82D8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7F35117-791B-77AA-41A7-E1586281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E2AC-D687-4D3D-B2A2-C34BCA3F046F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814569-A15E-D524-6E8F-816E5EBE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55C328-837D-B48B-3D2B-10A78A10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C1C5-D4E1-4DF1-BAFE-EBD0F82D8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81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91C84-B7C5-D5B6-2130-CBCCD334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CC9709-D58B-D752-5827-3480AA5C4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185965-0C51-8DE5-BF3C-3C1B3726B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D684D0-A3E5-12DB-6A19-445EA6C3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E2AC-D687-4D3D-B2A2-C34BCA3F046F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FFDF0E-0023-0872-26A1-8FB4933D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63FB54-9FF1-38CE-D82F-DB23EC0A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C1C5-D4E1-4DF1-BAFE-EBD0F82D8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13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0B2F2-62D0-C595-1EC6-E4051756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D6D8148-1034-8B10-663A-2295FE7D2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0B90A9-8590-0876-A6E9-14A96BDD4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6D6F18-FBA5-0CC8-1128-ABE61E00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E2AC-D687-4D3D-B2A2-C34BCA3F046F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E992F8-47DC-3911-A64F-6579DB77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41192D-B6F8-4A1C-1AFF-416A3EBC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4C1C5-D4E1-4DF1-BAFE-EBD0F82D8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68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E3E32DE-4842-64D8-A99D-E3C297DB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40C1C5-B829-4744-ECC3-B4E9F32BB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6A153B-CB91-E88F-5759-A6F1CA7BC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39E2AC-D687-4D3D-B2A2-C34BCA3F046F}" type="datetimeFigureOut">
              <a:rPr lang="pt-BR" smtClean="0"/>
              <a:t>19/02/2025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90035B-E533-4B14-43BC-EFC1553E8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AF1555-F261-9DAB-272F-6AD092868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04C1C5-D4E1-4DF1-BAFE-EBD0F82D87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21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9B8E4-C1EE-0E63-F02C-4FF40031A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C94729-B929-88C2-CC25-39F0533F1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ADFA7B3B-0977-6693-8530-B1AF0604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ACA8ACD-2816-33A2-E96C-8906D9F839F0}"/>
              </a:ext>
            </a:extLst>
          </p:cNvPr>
          <p:cNvSpPr txBox="1"/>
          <p:nvPr/>
        </p:nvSpPr>
        <p:spPr>
          <a:xfrm>
            <a:off x="6261100" y="546100"/>
            <a:ext cx="56261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>
                    <a:lumMod val="95000"/>
                  </a:schemeClr>
                </a:solidFill>
              </a:rPr>
              <a:t>Título do trabalho </a:t>
            </a:r>
          </a:p>
          <a:p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• Nome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</a:rPr>
              <a:t>Aluno,Nome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 Orientador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• {Instituições e </a:t>
            </a:r>
            <a:r>
              <a:rPr lang="pt-BR" dirty="0" err="1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-aluno}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91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4D308-60D8-E9D4-59AF-C479C735A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F0959-F302-999E-C366-944D098A4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7FF1D5-533F-E907-4711-81336BA1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5F7DF2A2-F74D-A6EF-FEA7-9DBF42724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Imagem 5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9454A266-8509-C6C7-851C-3F9BC78F5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BD77E68-CE93-23E5-526E-F5236D09E3F7}"/>
              </a:ext>
            </a:extLst>
          </p:cNvPr>
          <p:cNvSpPr txBox="1"/>
          <p:nvPr/>
        </p:nvSpPr>
        <p:spPr>
          <a:xfrm>
            <a:off x="800100" y="596900"/>
            <a:ext cx="11087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2978383-66D7-3FCD-32AE-245FE0CC2A39}"/>
              </a:ext>
            </a:extLst>
          </p:cNvPr>
          <p:cNvSpPr txBox="1"/>
          <p:nvPr/>
        </p:nvSpPr>
        <p:spPr>
          <a:xfrm>
            <a:off x="1231900" y="1460500"/>
            <a:ext cx="8877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Clique aqui para adicionar um texto</a:t>
            </a:r>
          </a:p>
        </p:txBody>
      </p:sp>
    </p:spTree>
    <p:extLst>
      <p:ext uri="{BB962C8B-B14F-4D97-AF65-F5344CB8AC3E}">
        <p14:creationId xmlns:p14="http://schemas.microsoft.com/office/powerpoint/2010/main" val="237708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3BEBA-AEE2-CCBD-5D31-269B05432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B0763-8EF0-7B03-DFB3-06A3E3F687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800372-0708-FF9C-B079-984833A4F7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B5C54245-1194-4D6B-CDFF-D300219B4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Imagem 5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F6164D95-5569-A304-6373-40E7F2C96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62433AB-65E5-DF21-15AA-6381A607BA67}"/>
              </a:ext>
            </a:extLst>
          </p:cNvPr>
          <p:cNvSpPr txBox="1"/>
          <p:nvPr/>
        </p:nvSpPr>
        <p:spPr>
          <a:xfrm>
            <a:off x="800100" y="596900"/>
            <a:ext cx="8388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Introdução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D3BC4ED-6664-35FE-F16D-4AB6DC1D1B4F}"/>
              </a:ext>
            </a:extLst>
          </p:cNvPr>
          <p:cNvSpPr txBox="1"/>
          <p:nvPr/>
        </p:nvSpPr>
        <p:spPr>
          <a:xfrm>
            <a:off x="1231900" y="1460500"/>
            <a:ext cx="7956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Clique aqui para adicionar um texto</a:t>
            </a:r>
          </a:p>
        </p:txBody>
      </p:sp>
      <p:pic>
        <p:nvPicPr>
          <p:cNvPr id="7" name="Imagem 6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C62B057-F488-4F56-4324-EE54C437C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E0D1EF7-2DD0-E18D-E85D-F2F9EB99D53B}"/>
              </a:ext>
            </a:extLst>
          </p:cNvPr>
          <p:cNvSpPr txBox="1"/>
          <p:nvPr/>
        </p:nvSpPr>
        <p:spPr>
          <a:xfrm>
            <a:off x="711200" y="966232"/>
            <a:ext cx="8477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103321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C9D45-A61C-CBAE-6871-551A0725A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5ADA4-6D3D-1BB0-B59A-2AF0F996A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65929-7C20-408C-7711-052D396F9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52747C3D-D1B7-8104-B1F0-28A09273B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Imagem 5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F63B3CE-34AE-A2A7-2877-CCEE38A67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Imagem 7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221B832A-47BD-039D-CB6C-8AB8D29AB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BF01949-8F7A-D972-8DB7-6A4F07F66C7C}"/>
              </a:ext>
            </a:extLst>
          </p:cNvPr>
          <p:cNvSpPr txBox="1"/>
          <p:nvPr/>
        </p:nvSpPr>
        <p:spPr>
          <a:xfrm>
            <a:off x="850900" y="978416"/>
            <a:ext cx="8337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25942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7CB46-37A3-A1EF-E24F-47741B2A6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ED3BC-C09C-A5C7-4EB2-0FDCC38E6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431595-E7D8-1613-3416-3DCD8972F0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126C455C-AE7C-EA4B-F341-2FAD88A02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Imagem 5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9E8855B8-4020-6D1F-CE64-E3C1440E3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B9611A2-C7B7-8617-C504-9DBD3476CC6D}"/>
              </a:ext>
            </a:extLst>
          </p:cNvPr>
          <p:cNvSpPr txBox="1"/>
          <p:nvPr/>
        </p:nvSpPr>
        <p:spPr>
          <a:xfrm>
            <a:off x="812800" y="1030288"/>
            <a:ext cx="83756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16003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7F8D8-29E9-45A8-B4F9-E033FE4B1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9DFCB-82E0-219F-1EC5-4AAA97886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99BED5-9C7F-D8A6-8D05-AA0C91C33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5DCC1B04-D6C5-86F7-CECA-833FBF9EF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Imagem 5" descr="Interface gráfica do usuário, Aplicativo, Word&#10;&#10;O conteúdo gerado por IA pode estar incorreto.">
            <a:extLst>
              <a:ext uri="{FF2B5EF4-FFF2-40B4-BE49-F238E27FC236}">
                <a16:creationId xmlns:a16="http://schemas.microsoft.com/office/drawing/2014/main" id="{0002BF3C-A8BE-7E6C-CA02-911281804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B7EC805-EE81-FEFE-45EF-C652A3F479E1}"/>
              </a:ext>
            </a:extLst>
          </p:cNvPr>
          <p:cNvSpPr txBox="1"/>
          <p:nvPr/>
        </p:nvSpPr>
        <p:spPr>
          <a:xfrm>
            <a:off x="901700" y="1384300"/>
            <a:ext cx="82867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33110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36A65-7F54-AD41-720E-78F997BD7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DB642-97D6-016B-C89F-DCDED410C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A2CDB8-5B85-0F29-4B93-824F1F46A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05937921-00D0-1800-312A-A3BFF4A16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Imagem 5" descr="Interface gráfica do usuário, Aplicativo, Word&#10;&#10;O conteúdo gerado por IA pode estar incorreto.">
            <a:extLst>
              <a:ext uri="{FF2B5EF4-FFF2-40B4-BE49-F238E27FC236}">
                <a16:creationId xmlns:a16="http://schemas.microsoft.com/office/drawing/2014/main" id="{1EF7680C-6020-B237-9A2F-4467BEBE6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E3C080A-AB14-B45D-8A31-513024C0B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98EC3BB-3A66-E961-264E-062A780446BC}"/>
              </a:ext>
            </a:extLst>
          </p:cNvPr>
          <p:cNvSpPr txBox="1"/>
          <p:nvPr/>
        </p:nvSpPr>
        <p:spPr>
          <a:xfrm>
            <a:off x="546100" y="1384300"/>
            <a:ext cx="8642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125471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E11A7-3B4F-E382-7CB5-46AA080CA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7E1B-9D68-0061-16FC-BB0C17C02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34110E-63B6-F166-A9E3-1EB6DCD3C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4E0466FB-7609-5B17-4D94-DAF3E16B2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Imagem 5" descr="Interface gráfica do usuário, Aplicativo, Word&#10;&#10;O conteúdo gerado por IA pode estar incorreto.">
            <a:extLst>
              <a:ext uri="{FF2B5EF4-FFF2-40B4-BE49-F238E27FC236}">
                <a16:creationId xmlns:a16="http://schemas.microsoft.com/office/drawing/2014/main" id="{4614DFA4-CDC1-78EA-2986-C3A4644C1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Imagem 6" descr="Interface gráfica do usuário">
            <a:extLst>
              <a:ext uri="{FF2B5EF4-FFF2-40B4-BE49-F238E27FC236}">
                <a16:creationId xmlns:a16="http://schemas.microsoft.com/office/drawing/2014/main" id="{8656B86D-3A3E-1E0E-56AD-C2BC7773C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A21FE05-52C1-A658-50BF-CD1EE3E19D50}"/>
              </a:ext>
            </a:extLst>
          </p:cNvPr>
          <p:cNvSpPr txBox="1"/>
          <p:nvPr/>
        </p:nvSpPr>
        <p:spPr>
          <a:xfrm>
            <a:off x="787400" y="1320800"/>
            <a:ext cx="84010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Agradecimentos</a:t>
            </a:r>
          </a:p>
        </p:txBody>
      </p:sp>
    </p:spTree>
    <p:extLst>
      <p:ext uri="{BB962C8B-B14F-4D97-AF65-F5344CB8AC3E}">
        <p14:creationId xmlns:p14="http://schemas.microsoft.com/office/powerpoint/2010/main" val="826251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Douglas Rafael Quirino Sacramento</dc:creator>
  <cp:lastModifiedBy>Douglas Rafael Quirino Sacramento</cp:lastModifiedBy>
  <cp:revision>1</cp:revision>
  <dcterms:created xsi:type="dcterms:W3CDTF">2025-02-19T13:38:33Z</dcterms:created>
  <dcterms:modified xsi:type="dcterms:W3CDTF">2025-02-19T13:53:26Z</dcterms:modified>
</cp:coreProperties>
</file>