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C468-1635-4B81-8364-D50CA887CB25}" type="datetimeFigureOut">
              <a:rPr lang="pt-BR" smtClean="0"/>
              <a:t>31/05/2023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1B9EE-0E1F-4380-A989-A1D6DEDC4B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8473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C468-1635-4B81-8364-D50CA887CB25}" type="datetimeFigureOut">
              <a:rPr lang="pt-BR" smtClean="0"/>
              <a:t>31/05/2023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1B9EE-0E1F-4380-A989-A1D6DEDC4B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54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C468-1635-4B81-8364-D50CA887CB25}" type="datetimeFigureOut">
              <a:rPr lang="pt-BR" smtClean="0"/>
              <a:t>31/05/2023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1B9EE-0E1F-4380-A989-A1D6DEDC4B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0875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C468-1635-4B81-8364-D50CA887CB25}" type="datetimeFigureOut">
              <a:rPr lang="pt-BR" smtClean="0"/>
              <a:t>31/05/2023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1B9EE-0E1F-4380-A989-A1D6DEDC4B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0102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C468-1635-4B81-8364-D50CA887CB25}" type="datetimeFigureOut">
              <a:rPr lang="pt-BR" smtClean="0"/>
              <a:t>31/05/2023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1B9EE-0E1F-4380-A989-A1D6DEDC4B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1438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C468-1635-4B81-8364-D50CA887CB25}" type="datetimeFigureOut">
              <a:rPr lang="pt-BR" smtClean="0"/>
              <a:t>31/05/2023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1B9EE-0E1F-4380-A989-A1D6DEDC4B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3819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C468-1635-4B81-8364-D50CA887CB25}" type="datetimeFigureOut">
              <a:rPr lang="pt-BR" smtClean="0"/>
              <a:t>31/05/2023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1B9EE-0E1F-4380-A989-A1D6DEDC4B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3356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C468-1635-4B81-8364-D50CA887CB25}" type="datetimeFigureOut">
              <a:rPr lang="pt-BR" smtClean="0"/>
              <a:t>31/05/2023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1B9EE-0E1F-4380-A989-A1D6DEDC4B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4964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C468-1635-4B81-8364-D50CA887CB25}" type="datetimeFigureOut">
              <a:rPr lang="pt-BR" smtClean="0"/>
              <a:t>31/05/2023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1B9EE-0E1F-4380-A989-A1D6DEDC4B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0289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C468-1635-4B81-8364-D50CA887CB25}" type="datetimeFigureOut">
              <a:rPr lang="pt-BR" smtClean="0"/>
              <a:t>31/05/2023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1B9EE-0E1F-4380-A989-A1D6DEDC4B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8537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C468-1635-4B81-8364-D50CA887CB25}" type="datetimeFigureOut">
              <a:rPr lang="pt-BR" smtClean="0"/>
              <a:t>31/05/2023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1B9EE-0E1F-4380-A989-A1D6DEDC4B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6110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C3C468-1635-4B81-8364-D50CA887CB25}" type="datetimeFigureOut">
              <a:rPr lang="pt-BR" smtClean="0"/>
              <a:t>31/05/2023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61B9EE-0E1F-4380-A989-A1D6DEDC4B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5983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7119E81C-5C58-967E-E805-7F38171C1F87}"/>
              </a:ext>
            </a:extLst>
          </p:cNvPr>
          <p:cNvSpPr txBox="1"/>
          <p:nvPr/>
        </p:nvSpPr>
        <p:spPr>
          <a:xfrm>
            <a:off x="6096000" y="3930782"/>
            <a:ext cx="5539409" cy="190821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pt-BR" sz="4400" dirty="0">
                <a:latin typeface="Arial" panose="020B0604020202020204" pitchFamily="34" charset="0"/>
                <a:cs typeface="Arial" panose="020B0604020202020204" pitchFamily="34" charset="0"/>
              </a:rPr>
              <a:t>Título do trabalho </a:t>
            </a:r>
          </a:p>
          <a:p>
            <a:pPr algn="just"/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• Nome Aluno, Nome Orientador </a:t>
            </a:r>
          </a:p>
          <a:p>
            <a:pPr algn="just"/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• {Instituições e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email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-aluno}</a:t>
            </a:r>
          </a:p>
        </p:txBody>
      </p:sp>
    </p:spTree>
    <p:extLst>
      <p:ext uri="{BB962C8B-B14F-4D97-AF65-F5344CB8AC3E}">
        <p14:creationId xmlns:p14="http://schemas.microsoft.com/office/powerpoint/2010/main" val="1345235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900F2DD7-8E82-A04C-B558-58BAB4CE266B}"/>
              </a:ext>
            </a:extLst>
          </p:cNvPr>
          <p:cNvSpPr txBox="1"/>
          <p:nvPr/>
        </p:nvSpPr>
        <p:spPr>
          <a:xfrm>
            <a:off x="440635" y="4871877"/>
            <a:ext cx="110721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B5077F42-24D8-63FF-D0FB-F86373988278}"/>
              </a:ext>
            </a:extLst>
          </p:cNvPr>
          <p:cNvSpPr txBox="1"/>
          <p:nvPr/>
        </p:nvSpPr>
        <p:spPr>
          <a:xfrm>
            <a:off x="278297" y="1616791"/>
            <a:ext cx="11595652" cy="4624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997841EB-5915-E2C9-3B44-5A093ECCC165}"/>
              </a:ext>
            </a:extLst>
          </p:cNvPr>
          <p:cNvSpPr txBox="1"/>
          <p:nvPr/>
        </p:nvSpPr>
        <p:spPr>
          <a:xfrm>
            <a:off x="1184857" y="360608"/>
            <a:ext cx="57147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solidFill>
                  <a:schemeClr val="bg2">
                    <a:lumMod val="50000"/>
                  </a:schemeClr>
                </a:solidFill>
                <a:latin typeface="Raleway" panose="020B0503030101060003" pitchFamily="34" charset="0"/>
              </a:rPr>
              <a:t>Introdução</a:t>
            </a:r>
          </a:p>
        </p:txBody>
      </p:sp>
      <p:sp>
        <p:nvSpPr>
          <p:cNvPr id="7" name="Subtítulo 2">
            <a:extLst>
              <a:ext uri="{FF2B5EF4-FFF2-40B4-BE49-F238E27FC236}">
                <a16:creationId xmlns:a16="http://schemas.microsoft.com/office/drawing/2014/main" id="{6C66219A-0EA5-F7C6-B4C3-E012B42B0749}"/>
              </a:ext>
            </a:extLst>
          </p:cNvPr>
          <p:cNvSpPr txBox="1">
            <a:spLocks/>
          </p:cNvSpPr>
          <p:nvPr/>
        </p:nvSpPr>
        <p:spPr>
          <a:xfrm>
            <a:off x="590826" y="1566333"/>
            <a:ext cx="10922000" cy="3725333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/>
            <a:r>
              <a:rPr lang="pt-BR" sz="17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Clique aqui para adicionar um texto</a:t>
            </a:r>
            <a:endParaRPr lang="pt-BR" sz="17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6494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FFB0CF88-CC78-EEEA-FFC5-F574D122D09A}"/>
              </a:ext>
            </a:extLst>
          </p:cNvPr>
          <p:cNvSpPr txBox="1"/>
          <p:nvPr/>
        </p:nvSpPr>
        <p:spPr>
          <a:xfrm>
            <a:off x="838200" y="365125"/>
            <a:ext cx="61444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solidFill>
                  <a:schemeClr val="bg2">
                    <a:lumMod val="50000"/>
                  </a:schemeClr>
                </a:solidFill>
                <a:latin typeface="Raleway" panose="020B0503030101060003" pitchFamily="34" charset="0"/>
              </a:rPr>
              <a:t>Objetivo</a:t>
            </a:r>
          </a:p>
        </p:txBody>
      </p:sp>
      <p:sp>
        <p:nvSpPr>
          <p:cNvPr id="7" name="Subtítulo 2">
            <a:extLst>
              <a:ext uri="{FF2B5EF4-FFF2-40B4-BE49-F238E27FC236}">
                <a16:creationId xmlns:a16="http://schemas.microsoft.com/office/drawing/2014/main" id="{9BF86907-7C06-26CB-B3D5-99F8BF959964}"/>
              </a:ext>
            </a:extLst>
          </p:cNvPr>
          <p:cNvSpPr txBox="1">
            <a:spLocks/>
          </p:cNvSpPr>
          <p:nvPr/>
        </p:nvSpPr>
        <p:spPr>
          <a:xfrm>
            <a:off x="502634" y="1566333"/>
            <a:ext cx="10922000" cy="3725333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/>
            <a:r>
              <a:rPr lang="pt-BR" sz="17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Clique aqui para adicionar um texto</a:t>
            </a:r>
            <a:endParaRPr lang="pt-BR" sz="17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8" name="Subtítulo 2">
            <a:extLst>
              <a:ext uri="{FF2B5EF4-FFF2-40B4-BE49-F238E27FC236}">
                <a16:creationId xmlns:a16="http://schemas.microsoft.com/office/drawing/2014/main" id="{A9760C2A-5373-66AF-DABD-93C797ED8699}"/>
              </a:ext>
            </a:extLst>
          </p:cNvPr>
          <p:cNvSpPr txBox="1">
            <a:spLocks/>
          </p:cNvSpPr>
          <p:nvPr/>
        </p:nvSpPr>
        <p:spPr>
          <a:xfrm>
            <a:off x="590826" y="1566333"/>
            <a:ext cx="10922000" cy="3725333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/>
            <a:r>
              <a:rPr lang="pt-BR" sz="17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Clique aqui para adicionar um texto</a:t>
            </a:r>
            <a:endParaRPr lang="pt-BR" sz="17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2306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192C314C-4600-B072-5C37-CAF9BC8DAB2C}"/>
              </a:ext>
            </a:extLst>
          </p:cNvPr>
          <p:cNvSpPr txBox="1"/>
          <p:nvPr/>
        </p:nvSpPr>
        <p:spPr>
          <a:xfrm>
            <a:off x="402978" y="365125"/>
            <a:ext cx="64273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solidFill>
                  <a:schemeClr val="bg2">
                    <a:lumMod val="50000"/>
                  </a:schemeClr>
                </a:solidFill>
                <a:latin typeface="Raleway" panose="020B0503030101060003" pitchFamily="34" charset="0"/>
              </a:rPr>
              <a:t>Metodologia</a:t>
            </a:r>
          </a:p>
        </p:txBody>
      </p:sp>
      <p:sp>
        <p:nvSpPr>
          <p:cNvPr id="5" name="Subtítulo 2">
            <a:extLst>
              <a:ext uri="{FF2B5EF4-FFF2-40B4-BE49-F238E27FC236}">
                <a16:creationId xmlns:a16="http://schemas.microsoft.com/office/drawing/2014/main" id="{EDEC3882-4A80-CDB2-48A3-597F101832A3}"/>
              </a:ext>
            </a:extLst>
          </p:cNvPr>
          <p:cNvSpPr txBox="1">
            <a:spLocks/>
          </p:cNvSpPr>
          <p:nvPr/>
        </p:nvSpPr>
        <p:spPr>
          <a:xfrm>
            <a:off x="590826" y="1566333"/>
            <a:ext cx="10922000" cy="3725333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/>
            <a:r>
              <a:rPr lang="pt-BR" sz="17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Clique aqui para adicionar um texto</a:t>
            </a:r>
            <a:endParaRPr lang="pt-BR" sz="17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984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20F7C8DE-4187-B091-81FA-4D4A7E3678A6}"/>
              </a:ext>
            </a:extLst>
          </p:cNvPr>
          <p:cNvSpPr txBox="1"/>
          <p:nvPr/>
        </p:nvSpPr>
        <p:spPr>
          <a:xfrm>
            <a:off x="508995" y="365125"/>
            <a:ext cx="63767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solidFill>
                  <a:schemeClr val="bg2">
                    <a:lumMod val="50000"/>
                  </a:schemeClr>
                </a:solidFill>
                <a:latin typeface="Raleway" panose="020B0503030101060003" pitchFamily="34" charset="0"/>
              </a:rPr>
              <a:t>Resultados</a:t>
            </a:r>
          </a:p>
        </p:txBody>
      </p:sp>
      <p:sp>
        <p:nvSpPr>
          <p:cNvPr id="5" name="Subtítulo 2">
            <a:extLst>
              <a:ext uri="{FF2B5EF4-FFF2-40B4-BE49-F238E27FC236}">
                <a16:creationId xmlns:a16="http://schemas.microsoft.com/office/drawing/2014/main" id="{882BB948-DF93-BF0B-B44F-79DFDD2DC35C}"/>
              </a:ext>
            </a:extLst>
          </p:cNvPr>
          <p:cNvSpPr txBox="1">
            <a:spLocks/>
          </p:cNvSpPr>
          <p:nvPr/>
        </p:nvSpPr>
        <p:spPr>
          <a:xfrm>
            <a:off x="590826" y="1566333"/>
            <a:ext cx="10922000" cy="3725333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/>
            <a:r>
              <a:rPr lang="pt-BR" sz="17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Clique aqui para adicionar um texto</a:t>
            </a:r>
            <a:endParaRPr lang="pt-BR" sz="17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47807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F425208A-2065-16DE-DAC2-324BA5302C82}"/>
              </a:ext>
            </a:extLst>
          </p:cNvPr>
          <p:cNvSpPr txBox="1"/>
          <p:nvPr/>
        </p:nvSpPr>
        <p:spPr>
          <a:xfrm>
            <a:off x="575256" y="365125"/>
            <a:ext cx="64212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solidFill>
                  <a:schemeClr val="bg2">
                    <a:lumMod val="50000"/>
                  </a:schemeClr>
                </a:solidFill>
                <a:latin typeface="Raleway" panose="020B0503030101060003" pitchFamily="34" charset="0"/>
              </a:rPr>
              <a:t>Conclusão</a:t>
            </a:r>
          </a:p>
        </p:txBody>
      </p:sp>
      <p:sp>
        <p:nvSpPr>
          <p:cNvPr id="5" name="Subtítulo 2">
            <a:extLst>
              <a:ext uri="{FF2B5EF4-FFF2-40B4-BE49-F238E27FC236}">
                <a16:creationId xmlns:a16="http://schemas.microsoft.com/office/drawing/2014/main" id="{6BCDB5A2-4A61-E298-EAC5-41B436023789}"/>
              </a:ext>
            </a:extLst>
          </p:cNvPr>
          <p:cNvSpPr txBox="1">
            <a:spLocks/>
          </p:cNvSpPr>
          <p:nvPr/>
        </p:nvSpPr>
        <p:spPr>
          <a:xfrm>
            <a:off x="590826" y="1566333"/>
            <a:ext cx="10922000" cy="3725333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/>
            <a:r>
              <a:rPr lang="pt-BR" sz="17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Clique aqui para adicionar um texto</a:t>
            </a:r>
            <a:endParaRPr lang="pt-BR" sz="17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9452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CBCEA0A9-BCEF-BEBF-89AE-08A36FFD53EF}"/>
              </a:ext>
            </a:extLst>
          </p:cNvPr>
          <p:cNvSpPr txBox="1"/>
          <p:nvPr/>
        </p:nvSpPr>
        <p:spPr>
          <a:xfrm>
            <a:off x="469238" y="365125"/>
            <a:ext cx="63887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solidFill>
                  <a:schemeClr val="bg2">
                    <a:lumMod val="50000"/>
                  </a:schemeClr>
                </a:solidFill>
                <a:latin typeface="Raleway" panose="020B0503030101060003" pitchFamily="34" charset="0"/>
              </a:rPr>
              <a:t>Referências</a:t>
            </a:r>
          </a:p>
        </p:txBody>
      </p:sp>
      <p:sp>
        <p:nvSpPr>
          <p:cNvPr id="5" name="Subtítulo 2">
            <a:extLst>
              <a:ext uri="{FF2B5EF4-FFF2-40B4-BE49-F238E27FC236}">
                <a16:creationId xmlns:a16="http://schemas.microsoft.com/office/drawing/2014/main" id="{D4EB662F-F72B-0DD4-AD5A-B790D407D18F}"/>
              </a:ext>
            </a:extLst>
          </p:cNvPr>
          <p:cNvSpPr txBox="1">
            <a:spLocks/>
          </p:cNvSpPr>
          <p:nvPr/>
        </p:nvSpPr>
        <p:spPr>
          <a:xfrm>
            <a:off x="590826" y="1566333"/>
            <a:ext cx="10922000" cy="3725333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/>
            <a:r>
              <a:rPr lang="pt-BR" sz="17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referências devem ser feitas respeitando-se as normas definidas pela ABNT. Somente deverão ser apresentadas as referências citadas na apresentação.</a:t>
            </a:r>
          </a:p>
          <a:p>
            <a:pPr marL="0" indent="0">
              <a:buNone/>
            </a:pPr>
            <a:endParaRPr lang="pt-BR" sz="17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78875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DE462345-A120-CB0E-48D5-05B08DA8188C}"/>
              </a:ext>
            </a:extLst>
          </p:cNvPr>
          <p:cNvSpPr txBox="1"/>
          <p:nvPr/>
        </p:nvSpPr>
        <p:spPr>
          <a:xfrm>
            <a:off x="0" y="365125"/>
            <a:ext cx="69411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solidFill>
                  <a:schemeClr val="bg2">
                    <a:lumMod val="50000"/>
                  </a:schemeClr>
                </a:solidFill>
                <a:latin typeface="Raleway" panose="020B0503030101060003" pitchFamily="34" charset="0"/>
              </a:rPr>
              <a:t>Agradecimentos</a:t>
            </a:r>
          </a:p>
        </p:txBody>
      </p:sp>
      <p:sp>
        <p:nvSpPr>
          <p:cNvPr id="5" name="Subtítulo 2">
            <a:extLst>
              <a:ext uri="{FF2B5EF4-FFF2-40B4-BE49-F238E27FC236}">
                <a16:creationId xmlns:a16="http://schemas.microsoft.com/office/drawing/2014/main" id="{470085B9-BEC5-6C5A-DE0C-6680281007A5}"/>
              </a:ext>
            </a:extLst>
          </p:cNvPr>
          <p:cNvSpPr txBox="1">
            <a:spLocks/>
          </p:cNvSpPr>
          <p:nvPr/>
        </p:nvSpPr>
        <p:spPr>
          <a:xfrm>
            <a:off x="590826" y="1566333"/>
            <a:ext cx="10922000" cy="3725333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/>
            <a:r>
              <a:rPr lang="pt-BR" sz="17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Clique aqui para adicionar um texto</a:t>
            </a:r>
            <a:endParaRPr lang="pt-BR" sz="17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15317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25327219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86</Words>
  <Application>Microsoft Office PowerPoint</Application>
  <PresentationFormat>Widescreen</PresentationFormat>
  <Paragraphs>20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Raleway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Olivia Martins Vieira Ferraro</dc:creator>
  <cp:lastModifiedBy>Camila Medina</cp:lastModifiedBy>
  <cp:revision>4</cp:revision>
  <dcterms:created xsi:type="dcterms:W3CDTF">2023-05-15T16:59:00Z</dcterms:created>
  <dcterms:modified xsi:type="dcterms:W3CDTF">2023-05-31T20:28:35Z</dcterms:modified>
</cp:coreProperties>
</file>