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47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4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87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1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43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81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35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6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28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53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11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C468-1635-4B81-8364-D50CA887CB25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B9EE-0E1F-4380-A989-A1D6DEDC4B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98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119E81C-5C58-967E-E805-7F38171C1F87}"/>
              </a:ext>
            </a:extLst>
          </p:cNvPr>
          <p:cNvSpPr txBox="1"/>
          <p:nvPr/>
        </p:nvSpPr>
        <p:spPr>
          <a:xfrm>
            <a:off x="6096000" y="3930782"/>
            <a:ext cx="5539409" cy="19082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Título do trabalho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Nome Aluno, Nome Orientador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{Instituições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-aluno}</a:t>
            </a:r>
          </a:p>
        </p:txBody>
      </p:sp>
    </p:spTree>
    <p:extLst>
      <p:ext uri="{BB962C8B-B14F-4D97-AF65-F5344CB8AC3E}">
        <p14:creationId xmlns:p14="http://schemas.microsoft.com/office/powerpoint/2010/main" val="134523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00F2DD7-8E82-A04C-B558-58BAB4CE266B}"/>
              </a:ext>
            </a:extLst>
          </p:cNvPr>
          <p:cNvSpPr txBox="1"/>
          <p:nvPr/>
        </p:nvSpPr>
        <p:spPr>
          <a:xfrm>
            <a:off x="440635" y="4871877"/>
            <a:ext cx="1107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077F42-24D8-63FF-D0FB-F86373988278}"/>
              </a:ext>
            </a:extLst>
          </p:cNvPr>
          <p:cNvSpPr txBox="1"/>
          <p:nvPr/>
        </p:nvSpPr>
        <p:spPr>
          <a:xfrm>
            <a:off x="278297" y="1616791"/>
            <a:ext cx="11595652" cy="462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7841EB-5915-E2C9-3B44-5A093ECCC165}"/>
              </a:ext>
            </a:extLst>
          </p:cNvPr>
          <p:cNvSpPr txBox="1"/>
          <p:nvPr/>
        </p:nvSpPr>
        <p:spPr>
          <a:xfrm>
            <a:off x="1184857" y="360608"/>
            <a:ext cx="571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Introdução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6C66219A-0EA5-F7C6-B4C3-E012B42B0749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9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FB0CF88-CC78-EEEA-FFC5-F574D122D09A}"/>
              </a:ext>
            </a:extLst>
          </p:cNvPr>
          <p:cNvSpPr txBox="1"/>
          <p:nvPr/>
        </p:nvSpPr>
        <p:spPr>
          <a:xfrm>
            <a:off x="838200" y="365125"/>
            <a:ext cx="6144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Objetivo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9BF86907-7C06-26CB-B3D5-99F8BF959964}"/>
              </a:ext>
            </a:extLst>
          </p:cNvPr>
          <p:cNvSpPr txBox="1">
            <a:spLocks/>
          </p:cNvSpPr>
          <p:nvPr/>
        </p:nvSpPr>
        <p:spPr>
          <a:xfrm>
            <a:off x="502634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A9760C2A-5373-66AF-DABD-93C797ED8699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0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92C314C-4600-B072-5C37-CAF9BC8DAB2C}"/>
              </a:ext>
            </a:extLst>
          </p:cNvPr>
          <p:cNvSpPr txBox="1"/>
          <p:nvPr/>
        </p:nvSpPr>
        <p:spPr>
          <a:xfrm>
            <a:off x="402978" y="365125"/>
            <a:ext cx="6427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Metodologia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EDEC3882-4A80-CDB2-48A3-597F101832A3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0F7C8DE-4187-B091-81FA-4D4A7E3678A6}"/>
              </a:ext>
            </a:extLst>
          </p:cNvPr>
          <p:cNvSpPr txBox="1"/>
          <p:nvPr/>
        </p:nvSpPr>
        <p:spPr>
          <a:xfrm>
            <a:off x="508995" y="365125"/>
            <a:ext cx="6376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Resultados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882BB948-DF93-BF0B-B44F-79DFDD2DC35C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8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425208A-2065-16DE-DAC2-324BA5302C82}"/>
              </a:ext>
            </a:extLst>
          </p:cNvPr>
          <p:cNvSpPr txBox="1"/>
          <p:nvPr/>
        </p:nvSpPr>
        <p:spPr>
          <a:xfrm>
            <a:off x="575256" y="365125"/>
            <a:ext cx="6421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Conclusão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6BCDB5A2-4A61-E298-EAC5-41B436023789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5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BCEA0A9-BCEF-BEBF-89AE-08A36FFD53EF}"/>
              </a:ext>
            </a:extLst>
          </p:cNvPr>
          <p:cNvSpPr txBox="1"/>
          <p:nvPr/>
        </p:nvSpPr>
        <p:spPr>
          <a:xfrm>
            <a:off x="469238" y="365125"/>
            <a:ext cx="6388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Referências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4EB662F-F72B-0DD4-AD5A-B790D407D18F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referências devem ser feitas respeitando-se as normas definidas pela ABNT. Somente deverão ser apresentadas as referências citadas na apresentação.</a:t>
            </a:r>
          </a:p>
          <a:p>
            <a:pPr marL="0" indent="0">
              <a:buNone/>
            </a:pP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8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E462345-A120-CB0E-48D5-05B08DA8188C}"/>
              </a:ext>
            </a:extLst>
          </p:cNvPr>
          <p:cNvSpPr txBox="1"/>
          <p:nvPr/>
        </p:nvSpPr>
        <p:spPr>
          <a:xfrm>
            <a:off x="0" y="365125"/>
            <a:ext cx="694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2">
                    <a:lumMod val="50000"/>
                  </a:schemeClr>
                </a:solidFill>
                <a:latin typeface="Raleway" panose="020B0503030101060003" pitchFamily="34" charset="0"/>
              </a:rPr>
              <a:t>Agradecimentos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70085B9-BEC5-6C5A-DE0C-6680281007A5}"/>
              </a:ext>
            </a:extLst>
          </p:cNvPr>
          <p:cNvSpPr txBox="1">
            <a:spLocks/>
          </p:cNvSpPr>
          <p:nvPr/>
        </p:nvSpPr>
        <p:spPr>
          <a:xfrm>
            <a:off x="590826" y="1566333"/>
            <a:ext cx="10922000" cy="37253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pt-BR" sz="17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 aqui para adicionar um texto</a:t>
            </a:r>
            <a:endParaRPr lang="pt-BR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32721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86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Olivia Martins Vieira Ferraro</dc:creator>
  <cp:lastModifiedBy>Camila Medina</cp:lastModifiedBy>
  <cp:revision>4</cp:revision>
  <dcterms:created xsi:type="dcterms:W3CDTF">2023-05-15T16:59:00Z</dcterms:created>
  <dcterms:modified xsi:type="dcterms:W3CDTF">2023-05-31T20:28:35Z</dcterms:modified>
</cp:coreProperties>
</file>